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7" r:id="rId7"/>
    <p:sldId id="261" r:id="rId8"/>
    <p:sldId id="262" r:id="rId9"/>
    <p:sldId id="263" r:id="rId10"/>
    <p:sldId id="267" r:id="rId11"/>
    <p:sldId id="258" r:id="rId12"/>
    <p:sldId id="259" r:id="rId13"/>
    <p:sldId id="260" r:id="rId14"/>
    <p:sldId id="266" r:id="rId15"/>
    <p:sldId id="265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6288CB"/>
    <a:srgbClr val="D1D8EC"/>
    <a:srgbClr val="9DA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89E22C-C0A3-4514-8385-0609F70A9B3E}" v="124" dt="2020-11-24T15:14:28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Normaali tyyli 2 - Korostu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Normaali tyyli 3 - Korostu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ykänen Leena" userId="61afb792-b9b6-42a8-9001-778a4982ba7e" providerId="ADAL" clId="{F289E22C-C0A3-4514-8385-0609F70A9B3E}"/>
    <pc:docChg chg="custSel addSld delSld modSld sldOrd">
      <pc:chgData name="Nykänen Leena" userId="61afb792-b9b6-42a8-9001-778a4982ba7e" providerId="ADAL" clId="{F289E22C-C0A3-4514-8385-0609F70A9B3E}" dt="2020-11-24T15:14:28.795" v="1786" actId="20577"/>
      <pc:docMkLst>
        <pc:docMk/>
      </pc:docMkLst>
      <pc:sldChg chg="addSp modSp setBg">
        <pc:chgData name="Nykänen Leena" userId="61afb792-b9b6-42a8-9001-778a4982ba7e" providerId="ADAL" clId="{F289E22C-C0A3-4514-8385-0609F70A9B3E}" dt="2020-11-24T15:11:48.990" v="1738" actId="692"/>
        <pc:sldMkLst>
          <pc:docMk/>
          <pc:sldMk cId="666471786" sldId="256"/>
        </pc:sldMkLst>
        <pc:spChg chg="mod">
          <ac:chgData name="Nykänen Leena" userId="61afb792-b9b6-42a8-9001-778a4982ba7e" providerId="ADAL" clId="{F289E22C-C0A3-4514-8385-0609F70A9B3E}" dt="2020-11-24T15:11:14.166" v="1731" actId="113"/>
          <ac:spMkLst>
            <pc:docMk/>
            <pc:sldMk cId="666471786" sldId="256"/>
            <ac:spMk id="2" creationId="{2D03A526-2C97-421D-AC07-2CE181269CF2}"/>
          </ac:spMkLst>
        </pc:spChg>
        <pc:spChg chg="mod">
          <ac:chgData name="Nykänen Leena" userId="61afb792-b9b6-42a8-9001-778a4982ba7e" providerId="ADAL" clId="{F289E22C-C0A3-4514-8385-0609F70A9B3E}" dt="2020-11-24T15:11:10.400" v="1730" actId="207"/>
          <ac:spMkLst>
            <pc:docMk/>
            <pc:sldMk cId="666471786" sldId="256"/>
            <ac:spMk id="3" creationId="{0FE861C4-77BA-499A-AD1D-10EEC8CE44D5}"/>
          </ac:spMkLst>
        </pc:spChg>
        <pc:cxnChg chg="add mod">
          <ac:chgData name="Nykänen Leena" userId="61afb792-b9b6-42a8-9001-778a4982ba7e" providerId="ADAL" clId="{F289E22C-C0A3-4514-8385-0609F70A9B3E}" dt="2020-11-24T15:11:48.990" v="1738" actId="692"/>
          <ac:cxnSpMkLst>
            <pc:docMk/>
            <pc:sldMk cId="666471786" sldId="256"/>
            <ac:cxnSpMk id="5" creationId="{178A2BC5-A14B-4DA5-89C0-B9F71058C59F}"/>
          </ac:cxnSpMkLst>
        </pc:cxnChg>
      </pc:sldChg>
      <pc:sldChg chg="addSp modSp">
        <pc:chgData name="Nykänen Leena" userId="61afb792-b9b6-42a8-9001-778a4982ba7e" providerId="ADAL" clId="{F289E22C-C0A3-4514-8385-0609F70A9B3E}" dt="2020-11-24T15:14:28.795" v="1786" actId="20577"/>
        <pc:sldMkLst>
          <pc:docMk/>
          <pc:sldMk cId="2910100989" sldId="257"/>
        </pc:sldMkLst>
        <pc:spChg chg="mod">
          <ac:chgData name="Nykänen Leena" userId="61afb792-b9b6-42a8-9001-778a4982ba7e" providerId="ADAL" clId="{F289E22C-C0A3-4514-8385-0609F70A9B3E}" dt="2020-11-24T15:12:49.480" v="1745" actId="1076"/>
          <ac:spMkLst>
            <pc:docMk/>
            <pc:sldMk cId="2910100989" sldId="257"/>
            <ac:spMk id="2" creationId="{3ABC002B-4E73-4989-B244-9764BA3E84BE}"/>
          </ac:spMkLst>
        </pc:spChg>
        <pc:spChg chg="add mod">
          <ac:chgData name="Nykänen Leena" userId="61afb792-b9b6-42a8-9001-778a4982ba7e" providerId="ADAL" clId="{F289E22C-C0A3-4514-8385-0609F70A9B3E}" dt="2020-11-24T15:13:37.872" v="1753" actId="1076"/>
          <ac:spMkLst>
            <pc:docMk/>
            <pc:sldMk cId="2910100989" sldId="257"/>
            <ac:spMk id="3" creationId="{C0ADA293-0EE5-4A61-ABB5-031F10268E3E}"/>
          </ac:spMkLst>
        </pc:spChg>
        <pc:spChg chg="mod">
          <ac:chgData name="Nykänen Leena" userId="61afb792-b9b6-42a8-9001-778a4982ba7e" providerId="ADAL" clId="{F289E22C-C0A3-4514-8385-0609F70A9B3E}" dt="2020-11-24T15:13:28.112" v="1751" actId="1076"/>
          <ac:spMkLst>
            <pc:docMk/>
            <pc:sldMk cId="2910100989" sldId="257"/>
            <ac:spMk id="5" creationId="{205CB532-F51C-4BC2-A9AA-4EB44DDC31E1}"/>
          </ac:spMkLst>
        </pc:spChg>
        <pc:spChg chg="add mod">
          <ac:chgData name="Nykänen Leena" userId="61afb792-b9b6-42a8-9001-778a4982ba7e" providerId="ADAL" clId="{F289E22C-C0A3-4514-8385-0609F70A9B3E}" dt="2020-11-24T15:13:42.079" v="1754" actId="1076"/>
          <ac:spMkLst>
            <pc:docMk/>
            <pc:sldMk cId="2910100989" sldId="257"/>
            <ac:spMk id="8" creationId="{0B13C3C0-6354-43CF-BD7B-1583FD2AE352}"/>
          </ac:spMkLst>
        </pc:spChg>
        <pc:spChg chg="add mod">
          <ac:chgData name="Nykänen Leena" userId="61afb792-b9b6-42a8-9001-778a4982ba7e" providerId="ADAL" clId="{F289E22C-C0A3-4514-8385-0609F70A9B3E}" dt="2020-11-24T14:55:07.358" v="411" actId="14100"/>
          <ac:spMkLst>
            <pc:docMk/>
            <pc:sldMk cId="2910100989" sldId="257"/>
            <ac:spMk id="9" creationId="{AC2DCB06-FDD1-4E11-B0A1-2834B644C5FD}"/>
          </ac:spMkLst>
        </pc:spChg>
        <pc:spChg chg="add mod ord">
          <ac:chgData name="Nykänen Leena" userId="61afb792-b9b6-42a8-9001-778a4982ba7e" providerId="ADAL" clId="{F289E22C-C0A3-4514-8385-0609F70A9B3E}" dt="2020-11-24T15:13:17.896" v="1750" actId="2085"/>
          <ac:spMkLst>
            <pc:docMk/>
            <pc:sldMk cId="2910100989" sldId="257"/>
            <ac:spMk id="10" creationId="{BF786231-76E6-4E86-B631-94AB7F41D775}"/>
          </ac:spMkLst>
        </pc:spChg>
        <pc:graphicFrameChg chg="mod">
          <ac:chgData name="Nykänen Leena" userId="61afb792-b9b6-42a8-9001-778a4982ba7e" providerId="ADAL" clId="{F289E22C-C0A3-4514-8385-0609F70A9B3E}" dt="2020-11-24T15:13:34.640" v="1752" actId="1076"/>
          <ac:graphicFrameMkLst>
            <pc:docMk/>
            <pc:sldMk cId="2910100989" sldId="257"/>
            <ac:graphicFrameMk id="4" creationId="{7F78F2FC-EFFA-4030-902B-324B315A491F}"/>
          </ac:graphicFrameMkLst>
        </pc:graphicFrameChg>
        <pc:graphicFrameChg chg="mod">
          <ac:chgData name="Nykänen Leena" userId="61afb792-b9b6-42a8-9001-778a4982ba7e" providerId="ADAL" clId="{F289E22C-C0A3-4514-8385-0609F70A9B3E}" dt="2020-11-24T15:14:28.795" v="1786" actId="20577"/>
          <ac:graphicFrameMkLst>
            <pc:docMk/>
            <pc:sldMk cId="2910100989" sldId="257"/>
            <ac:graphicFrameMk id="6" creationId="{6D440FA2-50D2-4232-9EBB-CACBBF7E16E1}"/>
          </ac:graphicFrameMkLst>
        </pc:graphicFrameChg>
      </pc:sldChg>
      <pc:sldChg chg="ord">
        <pc:chgData name="Nykänen Leena" userId="61afb792-b9b6-42a8-9001-778a4982ba7e" providerId="ADAL" clId="{F289E22C-C0A3-4514-8385-0609F70A9B3E}" dt="2020-11-24T15:09:09.109" v="1720"/>
        <pc:sldMkLst>
          <pc:docMk/>
          <pc:sldMk cId="3125313819" sldId="258"/>
        </pc:sldMkLst>
      </pc:sldChg>
      <pc:sldChg chg="ord">
        <pc:chgData name="Nykänen Leena" userId="61afb792-b9b6-42a8-9001-778a4982ba7e" providerId="ADAL" clId="{F289E22C-C0A3-4514-8385-0609F70A9B3E}" dt="2020-11-24T15:09:11.637" v="1721"/>
        <pc:sldMkLst>
          <pc:docMk/>
          <pc:sldMk cId="4181113457" sldId="259"/>
        </pc:sldMkLst>
      </pc:sldChg>
      <pc:sldChg chg="ord">
        <pc:chgData name="Nykänen Leena" userId="61afb792-b9b6-42a8-9001-778a4982ba7e" providerId="ADAL" clId="{F289E22C-C0A3-4514-8385-0609F70A9B3E}" dt="2020-11-24T15:09:14.517" v="1722"/>
        <pc:sldMkLst>
          <pc:docMk/>
          <pc:sldMk cId="1067011977" sldId="260"/>
        </pc:sldMkLst>
      </pc:sldChg>
      <pc:sldChg chg="setBg">
        <pc:chgData name="Nykänen Leena" userId="61afb792-b9b6-42a8-9001-778a4982ba7e" providerId="ADAL" clId="{F289E22C-C0A3-4514-8385-0609F70A9B3E}" dt="2020-11-24T15:10:50.664" v="1727"/>
        <pc:sldMkLst>
          <pc:docMk/>
          <pc:sldMk cId="1446279288" sldId="261"/>
        </pc:sldMkLst>
      </pc:sldChg>
      <pc:sldChg chg="modSp">
        <pc:chgData name="Nykänen Leena" userId="61afb792-b9b6-42a8-9001-778a4982ba7e" providerId="ADAL" clId="{F289E22C-C0A3-4514-8385-0609F70A9B3E}" dt="2020-11-24T12:09:05.354" v="42" actId="20577"/>
        <pc:sldMkLst>
          <pc:docMk/>
          <pc:sldMk cId="1346291282" sldId="263"/>
        </pc:sldMkLst>
        <pc:spChg chg="mod">
          <ac:chgData name="Nykänen Leena" userId="61afb792-b9b6-42a8-9001-778a4982ba7e" providerId="ADAL" clId="{F289E22C-C0A3-4514-8385-0609F70A9B3E}" dt="2020-11-24T12:09:05.354" v="42" actId="20577"/>
          <ac:spMkLst>
            <pc:docMk/>
            <pc:sldMk cId="1346291282" sldId="263"/>
            <ac:spMk id="4" creationId="{A8E01708-C359-4962-AEF7-62CDEFC77B4B}"/>
          </ac:spMkLst>
        </pc:spChg>
      </pc:sldChg>
      <pc:sldChg chg="addSp modSp">
        <pc:chgData name="Nykänen Leena" userId="61afb792-b9b6-42a8-9001-778a4982ba7e" providerId="ADAL" clId="{F289E22C-C0A3-4514-8385-0609F70A9B3E}" dt="2020-11-24T15:12:33.655" v="1743" actId="207"/>
        <pc:sldMkLst>
          <pc:docMk/>
          <pc:sldMk cId="2361016927" sldId="264"/>
        </pc:sldMkLst>
        <pc:spChg chg="mod">
          <ac:chgData name="Nykänen Leena" userId="61afb792-b9b6-42a8-9001-778a4982ba7e" providerId="ADAL" clId="{F289E22C-C0A3-4514-8385-0609F70A9B3E}" dt="2020-11-24T15:12:33.655" v="1743" actId="207"/>
          <ac:spMkLst>
            <pc:docMk/>
            <pc:sldMk cId="2361016927" sldId="264"/>
            <ac:spMk id="2" creationId="{0E4D7CC7-33A8-413F-82FD-31366A09D45F}"/>
          </ac:spMkLst>
        </pc:spChg>
        <pc:spChg chg="add mod ord">
          <ac:chgData name="Nykänen Leena" userId="61afb792-b9b6-42a8-9001-778a4982ba7e" providerId="ADAL" clId="{F289E22C-C0A3-4514-8385-0609F70A9B3E}" dt="2020-11-24T15:12:25.455" v="1742" actId="692"/>
          <ac:spMkLst>
            <pc:docMk/>
            <pc:sldMk cId="2361016927" sldId="264"/>
            <ac:spMk id="4" creationId="{32D55B7D-0818-4450-941A-ED10C78470DC}"/>
          </ac:spMkLst>
        </pc:spChg>
      </pc:sldChg>
      <pc:sldChg chg="modSp ord">
        <pc:chgData name="Nykänen Leena" userId="61afb792-b9b6-42a8-9001-778a4982ba7e" providerId="ADAL" clId="{F289E22C-C0A3-4514-8385-0609F70A9B3E}" dt="2020-11-24T15:04:07.229" v="1321" actId="20577"/>
        <pc:sldMkLst>
          <pc:docMk/>
          <pc:sldMk cId="201835008" sldId="265"/>
        </pc:sldMkLst>
        <pc:spChg chg="mod">
          <ac:chgData name="Nykänen Leena" userId="61afb792-b9b6-42a8-9001-778a4982ba7e" providerId="ADAL" clId="{F289E22C-C0A3-4514-8385-0609F70A9B3E}" dt="2020-11-24T15:04:07.229" v="1321" actId="20577"/>
          <ac:spMkLst>
            <pc:docMk/>
            <pc:sldMk cId="201835008" sldId="265"/>
            <ac:spMk id="2" creationId="{C6C99950-6404-4C8A-9BDA-43B7584B96C3}"/>
          </ac:spMkLst>
        </pc:spChg>
        <pc:graphicFrameChg chg="modGraphic">
          <ac:chgData name="Nykänen Leena" userId="61afb792-b9b6-42a8-9001-778a4982ba7e" providerId="ADAL" clId="{F289E22C-C0A3-4514-8385-0609F70A9B3E}" dt="2020-11-24T12:15:57.682" v="116" actId="20577"/>
          <ac:graphicFrameMkLst>
            <pc:docMk/>
            <pc:sldMk cId="201835008" sldId="265"/>
            <ac:graphicFrameMk id="4" creationId="{F8412054-ACCE-485C-984A-BF78A4B4B534}"/>
          </ac:graphicFrameMkLst>
        </pc:graphicFrameChg>
      </pc:sldChg>
      <pc:sldChg chg="modSp ord">
        <pc:chgData name="Nykänen Leena" userId="61afb792-b9b6-42a8-9001-778a4982ba7e" providerId="ADAL" clId="{F289E22C-C0A3-4514-8385-0609F70A9B3E}" dt="2020-11-24T15:02:26.911" v="974" actId="20577"/>
        <pc:sldMkLst>
          <pc:docMk/>
          <pc:sldMk cId="1802737661" sldId="266"/>
        </pc:sldMkLst>
        <pc:graphicFrameChg chg="modGraphic">
          <ac:chgData name="Nykänen Leena" userId="61afb792-b9b6-42a8-9001-778a4982ba7e" providerId="ADAL" clId="{F289E22C-C0A3-4514-8385-0609F70A9B3E}" dt="2020-11-24T15:02:26.911" v="974" actId="20577"/>
          <ac:graphicFrameMkLst>
            <pc:docMk/>
            <pc:sldMk cId="1802737661" sldId="266"/>
            <ac:graphicFrameMk id="4" creationId="{4529A437-FEED-40DB-B870-8FDEED8F9E86}"/>
          </ac:graphicFrameMkLst>
        </pc:graphicFrameChg>
      </pc:sldChg>
      <pc:sldChg chg="modSp add">
        <pc:chgData name="Nykänen Leena" userId="61afb792-b9b6-42a8-9001-778a4982ba7e" providerId="ADAL" clId="{F289E22C-C0A3-4514-8385-0609F70A9B3E}" dt="2020-11-24T15:05:51.341" v="1666" actId="20577"/>
        <pc:sldMkLst>
          <pc:docMk/>
          <pc:sldMk cId="722560978" sldId="267"/>
        </pc:sldMkLst>
        <pc:spChg chg="mod">
          <ac:chgData name="Nykänen Leena" userId="61afb792-b9b6-42a8-9001-778a4982ba7e" providerId="ADAL" clId="{F289E22C-C0A3-4514-8385-0609F70A9B3E}" dt="2020-11-24T15:04:30.836" v="1390" actId="20577"/>
          <ac:spMkLst>
            <pc:docMk/>
            <pc:sldMk cId="722560978" sldId="267"/>
            <ac:spMk id="2" creationId="{BF44DC50-642A-4B20-AE83-3C4BC82ECDAB}"/>
          </ac:spMkLst>
        </pc:spChg>
        <pc:spChg chg="mod">
          <ac:chgData name="Nykänen Leena" userId="61afb792-b9b6-42a8-9001-778a4982ba7e" providerId="ADAL" clId="{F289E22C-C0A3-4514-8385-0609F70A9B3E}" dt="2020-11-24T15:05:51.341" v="1666" actId="20577"/>
          <ac:spMkLst>
            <pc:docMk/>
            <pc:sldMk cId="722560978" sldId="267"/>
            <ac:spMk id="4" creationId="{A8E01708-C359-4962-AEF7-62CDEFC77B4B}"/>
          </ac:spMkLst>
        </pc:spChg>
      </pc:sldChg>
      <pc:sldChg chg="add del">
        <pc:chgData name="Nykänen Leena" userId="61afb792-b9b6-42a8-9001-778a4982ba7e" providerId="ADAL" clId="{F289E22C-C0A3-4514-8385-0609F70A9B3E}" dt="2020-11-24T14:55:55.208" v="415" actId="2696"/>
        <pc:sldMkLst>
          <pc:docMk/>
          <pc:sldMk cId="3007834641" sldId="267"/>
        </pc:sldMkLst>
      </pc:sldChg>
    </pc:docChg>
  </pc:docChgLst>
  <pc:docChgLst>
    <pc:chgData name="Nykänen Leena" userId="61afb792-b9b6-42a8-9001-778a4982ba7e" providerId="ADAL" clId="{DA31AC81-1969-4974-BEEB-EB932899A1C6}"/>
    <pc:docChg chg="custSel addSld modSld">
      <pc:chgData name="Nykänen Leena" userId="61afb792-b9b6-42a8-9001-778a4982ba7e" providerId="ADAL" clId="{DA31AC81-1969-4974-BEEB-EB932899A1C6}" dt="2020-05-11T08:59:12.111" v="7629" actId="404"/>
      <pc:docMkLst>
        <pc:docMk/>
      </pc:docMkLst>
      <pc:sldChg chg="addSp delSp modSp add">
        <pc:chgData name="Nykänen Leena" userId="61afb792-b9b6-42a8-9001-778a4982ba7e" providerId="ADAL" clId="{DA31AC81-1969-4974-BEEB-EB932899A1C6}" dt="2020-05-11T07:58:42.223" v="2477" actId="20577"/>
        <pc:sldMkLst>
          <pc:docMk/>
          <pc:sldMk cId="2361016927" sldId="264"/>
        </pc:sldMkLst>
        <pc:spChg chg="mod">
          <ac:chgData name="Nykänen Leena" userId="61afb792-b9b6-42a8-9001-778a4982ba7e" providerId="ADAL" clId="{DA31AC81-1969-4974-BEEB-EB932899A1C6}" dt="2020-05-11T06:51:13.642" v="38" actId="20577"/>
          <ac:spMkLst>
            <pc:docMk/>
            <pc:sldMk cId="2361016927" sldId="264"/>
            <ac:spMk id="2" creationId="{0E4D7CC7-33A8-413F-82FD-31366A09D45F}"/>
          </ac:spMkLst>
        </pc:spChg>
        <pc:spChg chg="add del mod">
          <ac:chgData name="Nykänen Leena" userId="61afb792-b9b6-42a8-9001-778a4982ba7e" providerId="ADAL" clId="{DA31AC81-1969-4974-BEEB-EB932899A1C6}" dt="2020-05-11T07:58:42.223" v="2477" actId="20577"/>
          <ac:spMkLst>
            <pc:docMk/>
            <pc:sldMk cId="2361016927" sldId="264"/>
            <ac:spMk id="3" creationId="{5523D3E2-6E11-448E-95C6-6023F413862F}"/>
          </ac:spMkLst>
        </pc:spChg>
        <pc:graphicFrameChg chg="add del mod">
          <ac:chgData name="Nykänen Leena" userId="61afb792-b9b6-42a8-9001-778a4982ba7e" providerId="ADAL" clId="{DA31AC81-1969-4974-BEEB-EB932899A1C6}" dt="2020-05-11T06:57:48.366" v="40" actId="1032"/>
          <ac:graphicFrameMkLst>
            <pc:docMk/>
            <pc:sldMk cId="2361016927" sldId="264"/>
            <ac:graphicFrameMk id="4" creationId="{9BE62AA4-EBA5-4FB4-A7C2-83329F4BA86B}"/>
          </ac:graphicFrameMkLst>
        </pc:graphicFrameChg>
      </pc:sldChg>
      <pc:sldChg chg="addSp delSp modSp add">
        <pc:chgData name="Nykänen Leena" userId="61afb792-b9b6-42a8-9001-778a4982ba7e" providerId="ADAL" clId="{DA31AC81-1969-4974-BEEB-EB932899A1C6}" dt="2020-05-11T08:42:55.271" v="4700" actId="207"/>
        <pc:sldMkLst>
          <pc:docMk/>
          <pc:sldMk cId="201835008" sldId="265"/>
        </pc:sldMkLst>
        <pc:spChg chg="mod">
          <ac:chgData name="Nykänen Leena" userId="61afb792-b9b6-42a8-9001-778a4982ba7e" providerId="ADAL" clId="{DA31AC81-1969-4974-BEEB-EB932899A1C6}" dt="2020-05-11T08:01:18.981" v="2766" actId="1076"/>
          <ac:spMkLst>
            <pc:docMk/>
            <pc:sldMk cId="201835008" sldId="265"/>
            <ac:spMk id="2" creationId="{C6C99950-6404-4C8A-9BDA-43B7584B96C3}"/>
          </ac:spMkLst>
        </pc:spChg>
        <pc:spChg chg="del">
          <ac:chgData name="Nykänen Leena" userId="61afb792-b9b6-42a8-9001-778a4982ba7e" providerId="ADAL" clId="{DA31AC81-1969-4974-BEEB-EB932899A1C6}" dt="2020-05-11T07:47:03.490" v="897" actId="3680"/>
          <ac:spMkLst>
            <pc:docMk/>
            <pc:sldMk cId="201835008" sldId="265"/>
            <ac:spMk id="3" creationId="{A32333D5-5B7C-4168-80BE-32040D4B1D34}"/>
          </ac:spMkLst>
        </pc:spChg>
        <pc:graphicFrameChg chg="add mod ord modGraphic">
          <ac:chgData name="Nykänen Leena" userId="61afb792-b9b6-42a8-9001-778a4982ba7e" providerId="ADAL" clId="{DA31AC81-1969-4974-BEEB-EB932899A1C6}" dt="2020-05-11T08:42:55.271" v="4700" actId="207"/>
          <ac:graphicFrameMkLst>
            <pc:docMk/>
            <pc:sldMk cId="201835008" sldId="265"/>
            <ac:graphicFrameMk id="4" creationId="{F8412054-ACCE-485C-984A-BF78A4B4B534}"/>
          </ac:graphicFrameMkLst>
        </pc:graphicFrameChg>
      </pc:sldChg>
      <pc:sldChg chg="addSp delSp modSp add">
        <pc:chgData name="Nykänen Leena" userId="61afb792-b9b6-42a8-9001-778a4982ba7e" providerId="ADAL" clId="{DA31AC81-1969-4974-BEEB-EB932899A1C6}" dt="2020-05-11T08:59:12.111" v="7629" actId="404"/>
        <pc:sldMkLst>
          <pc:docMk/>
          <pc:sldMk cId="1802737661" sldId="266"/>
        </pc:sldMkLst>
        <pc:spChg chg="mod">
          <ac:chgData name="Nykänen Leena" userId="61afb792-b9b6-42a8-9001-778a4982ba7e" providerId="ADAL" clId="{DA31AC81-1969-4974-BEEB-EB932899A1C6}" dt="2020-05-11T08:43:50.737" v="4778" actId="1076"/>
          <ac:spMkLst>
            <pc:docMk/>
            <pc:sldMk cId="1802737661" sldId="266"/>
            <ac:spMk id="2" creationId="{F530D82A-5E35-4D22-92EA-4E0E1B0E1463}"/>
          </ac:spMkLst>
        </pc:spChg>
        <pc:spChg chg="del mod">
          <ac:chgData name="Nykänen Leena" userId="61afb792-b9b6-42a8-9001-778a4982ba7e" providerId="ADAL" clId="{DA31AC81-1969-4974-BEEB-EB932899A1C6}" dt="2020-05-11T08:44:14.288" v="4780" actId="3680"/>
          <ac:spMkLst>
            <pc:docMk/>
            <pc:sldMk cId="1802737661" sldId="266"/>
            <ac:spMk id="3" creationId="{BACB99E6-2D13-4007-BADE-23405D0C8B49}"/>
          </ac:spMkLst>
        </pc:spChg>
        <pc:graphicFrameChg chg="add mod ord modGraphic">
          <ac:chgData name="Nykänen Leena" userId="61afb792-b9b6-42a8-9001-778a4982ba7e" providerId="ADAL" clId="{DA31AC81-1969-4974-BEEB-EB932899A1C6}" dt="2020-05-11T08:59:12.111" v="7629" actId="404"/>
          <ac:graphicFrameMkLst>
            <pc:docMk/>
            <pc:sldMk cId="1802737661" sldId="266"/>
            <ac:graphicFrameMk id="4" creationId="{4529A437-FEED-40DB-B870-8FDEED8F9E8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58947F-45F3-4703-94BA-009BF5B81933}" type="doc">
      <dgm:prSet loTypeId="urn:microsoft.com/office/officeart/2005/8/layout/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BD84C326-A05A-4D07-8D57-829F22A1F680}">
      <dgm:prSet phldrT="[Teksti]" custT="1"/>
      <dgm:spPr/>
      <dgm:t>
        <a:bodyPr/>
        <a:lstStyle/>
        <a:p>
          <a:r>
            <a:rPr lang="fi-FI" sz="1200" dirty="0"/>
            <a:t>Sopimuksen laadinta 2018 loppuvuosi</a:t>
          </a:r>
        </a:p>
      </dgm:t>
    </dgm:pt>
    <dgm:pt modelId="{C105B86A-84AE-418E-9603-596D7AA361C6}" type="parTrans" cxnId="{66A13863-0D36-4054-BF07-AF2A1E674883}">
      <dgm:prSet/>
      <dgm:spPr/>
      <dgm:t>
        <a:bodyPr/>
        <a:lstStyle/>
        <a:p>
          <a:endParaRPr lang="fi-FI"/>
        </a:p>
      </dgm:t>
    </dgm:pt>
    <dgm:pt modelId="{782E9FC4-30F3-4658-954F-3A85B3292D76}" type="sibTrans" cxnId="{66A13863-0D36-4054-BF07-AF2A1E674883}">
      <dgm:prSet/>
      <dgm:spPr/>
      <dgm:t>
        <a:bodyPr/>
        <a:lstStyle/>
        <a:p>
          <a:endParaRPr lang="fi-FI"/>
        </a:p>
      </dgm:t>
    </dgm:pt>
    <dgm:pt modelId="{BE6327AB-96E0-421E-B307-FA70B41BA5E7}">
      <dgm:prSet phldrT="[Teksti]"/>
      <dgm:spPr/>
      <dgm:t>
        <a:bodyPr/>
        <a:lstStyle/>
        <a:p>
          <a:r>
            <a:rPr lang="fi-FI" dirty="0"/>
            <a:t>Sopimuksen toimenpiteet kirjataan </a:t>
          </a:r>
        </a:p>
      </dgm:t>
    </dgm:pt>
    <dgm:pt modelId="{05102118-3E57-4965-88CB-125121D4E205}" type="parTrans" cxnId="{58369ED1-F770-425D-BA9B-E91C977F70FB}">
      <dgm:prSet/>
      <dgm:spPr/>
      <dgm:t>
        <a:bodyPr/>
        <a:lstStyle/>
        <a:p>
          <a:endParaRPr lang="fi-FI"/>
        </a:p>
      </dgm:t>
    </dgm:pt>
    <dgm:pt modelId="{AD17085A-3FE7-4F23-97D6-21600FBD8639}" type="sibTrans" cxnId="{58369ED1-F770-425D-BA9B-E91C977F70FB}">
      <dgm:prSet/>
      <dgm:spPr/>
      <dgm:t>
        <a:bodyPr/>
        <a:lstStyle/>
        <a:p>
          <a:endParaRPr lang="fi-FI"/>
        </a:p>
      </dgm:t>
    </dgm:pt>
    <dgm:pt modelId="{03407DA1-54BF-4B44-A855-5060B2A09280}">
      <dgm:prSet phldrT="[Teksti]" custT="1"/>
      <dgm:spPr/>
      <dgm:t>
        <a:bodyPr/>
        <a:lstStyle/>
        <a:p>
          <a:r>
            <a:rPr lang="fi-FI" sz="1400" dirty="0"/>
            <a:t>Kevyt seuranta 2019 aikana </a:t>
          </a:r>
        </a:p>
      </dgm:t>
    </dgm:pt>
    <dgm:pt modelId="{2023AA41-B540-446C-AA46-9F6585764AC6}" type="parTrans" cxnId="{5A82945D-867E-4267-A9C6-EC8272493546}">
      <dgm:prSet/>
      <dgm:spPr/>
      <dgm:t>
        <a:bodyPr/>
        <a:lstStyle/>
        <a:p>
          <a:endParaRPr lang="fi-FI"/>
        </a:p>
      </dgm:t>
    </dgm:pt>
    <dgm:pt modelId="{D5F69F96-2ED2-460C-97AF-33A8B63D524C}" type="sibTrans" cxnId="{5A82945D-867E-4267-A9C6-EC8272493546}">
      <dgm:prSet/>
      <dgm:spPr/>
      <dgm:t>
        <a:bodyPr/>
        <a:lstStyle/>
        <a:p>
          <a:endParaRPr lang="fi-FI"/>
        </a:p>
      </dgm:t>
    </dgm:pt>
    <dgm:pt modelId="{21A73922-C2BA-46A7-A140-98BBF320D1E3}">
      <dgm:prSet phldrT="[Teksti]"/>
      <dgm:spPr/>
      <dgm:t>
        <a:bodyPr/>
        <a:lstStyle/>
        <a:p>
          <a:r>
            <a:rPr lang="fi-FI" dirty="0"/>
            <a:t>Etenemistä seurataan:</a:t>
          </a:r>
        </a:p>
      </dgm:t>
    </dgm:pt>
    <dgm:pt modelId="{7E87C35F-A01A-4961-B8B4-BA5A3D4F57B8}" type="parTrans" cxnId="{A1A4EA6A-1069-4B8C-AF1E-DCD45C4F13A3}">
      <dgm:prSet/>
      <dgm:spPr/>
      <dgm:t>
        <a:bodyPr/>
        <a:lstStyle/>
        <a:p>
          <a:endParaRPr lang="fi-FI"/>
        </a:p>
      </dgm:t>
    </dgm:pt>
    <dgm:pt modelId="{31DF7C13-9B97-4AB1-BAB5-D0C2A08AEDD3}" type="sibTrans" cxnId="{A1A4EA6A-1069-4B8C-AF1E-DCD45C4F13A3}">
      <dgm:prSet/>
      <dgm:spPr/>
      <dgm:t>
        <a:bodyPr/>
        <a:lstStyle/>
        <a:p>
          <a:endParaRPr lang="fi-FI"/>
        </a:p>
      </dgm:t>
    </dgm:pt>
    <dgm:pt modelId="{F25DD1D1-36DA-4153-B998-8ABC226D69C5}">
      <dgm:prSet phldrT="[Teksti]" custT="1"/>
      <dgm:spPr/>
      <dgm:t>
        <a:bodyPr/>
        <a:lstStyle/>
        <a:p>
          <a:r>
            <a:rPr lang="fi-FI" sz="1400" dirty="0"/>
            <a:t>Syvempi seuranta 2020 keväällä </a:t>
          </a:r>
        </a:p>
      </dgm:t>
    </dgm:pt>
    <dgm:pt modelId="{24887BB6-5C56-4550-8527-57CB14572B83}" type="parTrans" cxnId="{293112E5-877F-451C-8088-ADE9A827C1C9}">
      <dgm:prSet/>
      <dgm:spPr/>
      <dgm:t>
        <a:bodyPr/>
        <a:lstStyle/>
        <a:p>
          <a:endParaRPr lang="fi-FI"/>
        </a:p>
      </dgm:t>
    </dgm:pt>
    <dgm:pt modelId="{5F85D9A1-D69E-4963-AB63-BC3367337009}" type="sibTrans" cxnId="{293112E5-877F-451C-8088-ADE9A827C1C9}">
      <dgm:prSet/>
      <dgm:spPr/>
      <dgm:t>
        <a:bodyPr/>
        <a:lstStyle/>
        <a:p>
          <a:endParaRPr lang="fi-FI"/>
        </a:p>
      </dgm:t>
    </dgm:pt>
    <dgm:pt modelId="{8F2B07E8-6248-4181-A1B2-61BF144FA57E}">
      <dgm:prSet phldrT="[Teksti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i-FI" dirty="0"/>
            <a:t>Vastuutahojen </a:t>
          </a:r>
          <a:r>
            <a:rPr lang="fi-FI" dirty="0" err="1"/>
            <a:t>kontaktointi</a:t>
          </a:r>
          <a:r>
            <a:rPr lang="fi-FI" dirty="0"/>
            <a:t> </a:t>
          </a:r>
        </a:p>
      </dgm:t>
    </dgm:pt>
    <dgm:pt modelId="{FD89D920-B98C-4E89-8AC3-85B0B0150F9E}" type="parTrans" cxnId="{92A0133E-E059-4076-84F0-9C0686A3D8C4}">
      <dgm:prSet/>
      <dgm:spPr/>
      <dgm:t>
        <a:bodyPr/>
        <a:lstStyle/>
        <a:p>
          <a:endParaRPr lang="fi-FI"/>
        </a:p>
      </dgm:t>
    </dgm:pt>
    <dgm:pt modelId="{948605F7-5C4F-4C95-B149-BFAA17136764}" type="sibTrans" cxnId="{92A0133E-E059-4076-84F0-9C0686A3D8C4}">
      <dgm:prSet/>
      <dgm:spPr/>
      <dgm:t>
        <a:bodyPr/>
        <a:lstStyle/>
        <a:p>
          <a:endParaRPr lang="fi-FI"/>
        </a:p>
      </dgm:t>
    </dgm:pt>
    <dgm:pt modelId="{85C31624-1FA8-48C8-90DF-5E9D42E3CF0E}">
      <dgm:prSet phldrT="[Teksti]"/>
      <dgm:spPr/>
      <dgm:t>
        <a:bodyPr/>
        <a:lstStyle/>
        <a:p>
          <a:r>
            <a:rPr lang="fi-FI" dirty="0"/>
            <a:t>Vastuutahot kirjataan</a:t>
          </a:r>
        </a:p>
      </dgm:t>
    </dgm:pt>
    <dgm:pt modelId="{F7C2CD61-4817-4302-B597-581DC7EDB6E3}" type="parTrans" cxnId="{95A730A1-3087-443A-B515-250CCD046260}">
      <dgm:prSet/>
      <dgm:spPr/>
      <dgm:t>
        <a:bodyPr/>
        <a:lstStyle/>
        <a:p>
          <a:endParaRPr lang="fi-FI"/>
        </a:p>
      </dgm:t>
    </dgm:pt>
    <dgm:pt modelId="{33E800A3-FA75-4A15-B9EB-4B16C2952048}" type="sibTrans" cxnId="{95A730A1-3087-443A-B515-250CCD046260}">
      <dgm:prSet/>
      <dgm:spPr/>
      <dgm:t>
        <a:bodyPr/>
        <a:lstStyle/>
        <a:p>
          <a:endParaRPr lang="fi-FI"/>
        </a:p>
      </dgm:t>
    </dgm:pt>
    <dgm:pt modelId="{0EA69BDD-E313-4080-A305-A7146447D8B5}">
      <dgm:prSet phldrT="[Teksti]"/>
      <dgm:spPr/>
      <dgm:t>
        <a:bodyPr/>
        <a:lstStyle/>
        <a:p>
          <a:r>
            <a:rPr lang="fi-FI" dirty="0"/>
            <a:t>Myönnetty/varattu rahoitus kirjataan</a:t>
          </a:r>
        </a:p>
      </dgm:t>
    </dgm:pt>
    <dgm:pt modelId="{F942E098-5945-4506-A56E-AE4A34DE97E7}" type="parTrans" cxnId="{CD0EA907-1CA1-4F97-AF94-DCD39DFCC3A2}">
      <dgm:prSet/>
      <dgm:spPr/>
      <dgm:t>
        <a:bodyPr/>
        <a:lstStyle/>
        <a:p>
          <a:endParaRPr lang="fi-FI"/>
        </a:p>
      </dgm:t>
    </dgm:pt>
    <dgm:pt modelId="{5E24A4CF-77F4-46AE-A1D3-3AC4BB99CA7D}" type="sibTrans" cxnId="{CD0EA907-1CA1-4F97-AF94-DCD39DFCC3A2}">
      <dgm:prSet/>
      <dgm:spPr/>
      <dgm:t>
        <a:bodyPr/>
        <a:lstStyle/>
        <a:p>
          <a:endParaRPr lang="fi-FI"/>
        </a:p>
      </dgm:t>
    </dgm:pt>
    <dgm:pt modelId="{031B96BF-88D1-44E9-91C4-6F698082A0DD}">
      <dgm:prSet phldrT="[Teksti]"/>
      <dgm:spPr/>
      <dgm:t>
        <a:bodyPr/>
        <a:lstStyle/>
        <a:p>
          <a:r>
            <a:rPr lang="fi-FI" dirty="0"/>
            <a:t>Etenee, odottaa, ei etene –asteikolla</a:t>
          </a:r>
        </a:p>
      </dgm:t>
    </dgm:pt>
    <dgm:pt modelId="{7ACBD0A7-9261-4A5C-8A75-F74FC2C425BD}" type="parTrans" cxnId="{E0E82D57-FB59-404F-85D2-4F212560B2A6}">
      <dgm:prSet/>
      <dgm:spPr/>
      <dgm:t>
        <a:bodyPr/>
        <a:lstStyle/>
        <a:p>
          <a:endParaRPr lang="fi-FI"/>
        </a:p>
      </dgm:t>
    </dgm:pt>
    <dgm:pt modelId="{1988F6C3-B594-46A4-857D-03352008B955}" type="sibTrans" cxnId="{E0E82D57-FB59-404F-85D2-4F212560B2A6}">
      <dgm:prSet/>
      <dgm:spPr/>
      <dgm:t>
        <a:bodyPr/>
        <a:lstStyle/>
        <a:p>
          <a:endParaRPr lang="fi-FI"/>
        </a:p>
      </dgm:t>
    </dgm:pt>
    <dgm:pt modelId="{7D590A71-5B17-47EC-9FE8-3287F717E9BB}">
      <dgm:prSet phldrT="[Teksti]"/>
      <dgm:spPr/>
      <dgm:t>
        <a:bodyPr/>
        <a:lstStyle/>
        <a:p>
          <a:r>
            <a:rPr lang="fi-FI" dirty="0"/>
            <a:t>Saatu/resursoitu rahoitusmäärä</a:t>
          </a:r>
        </a:p>
      </dgm:t>
    </dgm:pt>
    <dgm:pt modelId="{0AD9F0EA-961C-4D93-8427-BAEAC13978CE}" type="parTrans" cxnId="{CAE497D4-C895-4B59-8F87-62030A2548FB}">
      <dgm:prSet/>
      <dgm:spPr/>
      <dgm:t>
        <a:bodyPr/>
        <a:lstStyle/>
        <a:p>
          <a:endParaRPr lang="fi-FI"/>
        </a:p>
      </dgm:t>
    </dgm:pt>
    <dgm:pt modelId="{AF457CAD-AB39-41A4-8D8F-91E7A4A96576}" type="sibTrans" cxnId="{CAE497D4-C895-4B59-8F87-62030A2548FB}">
      <dgm:prSet/>
      <dgm:spPr/>
      <dgm:t>
        <a:bodyPr/>
        <a:lstStyle/>
        <a:p>
          <a:endParaRPr lang="fi-FI"/>
        </a:p>
      </dgm:t>
    </dgm:pt>
    <dgm:pt modelId="{83B96F65-F213-4E57-BF95-CEE9C9E2A201}">
      <dgm:prSet phldrT="[Teksti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i-FI" dirty="0"/>
            <a:t>Tarkempi kuvaus toimenpiteen etenemisestä ja tuloksista tähän asti </a:t>
          </a:r>
        </a:p>
      </dgm:t>
    </dgm:pt>
    <dgm:pt modelId="{198FAFAD-0B7F-4EA1-BEEC-AE43D4499A76}" type="parTrans" cxnId="{A8EA9F74-D30A-4642-9F7A-150182504F82}">
      <dgm:prSet/>
      <dgm:spPr/>
      <dgm:t>
        <a:bodyPr/>
        <a:lstStyle/>
        <a:p>
          <a:endParaRPr lang="fi-FI"/>
        </a:p>
      </dgm:t>
    </dgm:pt>
    <dgm:pt modelId="{99CDC3E1-8A82-445B-82AE-032AE50554E6}" type="sibTrans" cxnId="{A8EA9F74-D30A-4642-9F7A-150182504F82}">
      <dgm:prSet/>
      <dgm:spPr/>
      <dgm:t>
        <a:bodyPr/>
        <a:lstStyle/>
        <a:p>
          <a:endParaRPr lang="fi-FI"/>
        </a:p>
      </dgm:t>
    </dgm:pt>
    <dgm:pt modelId="{5BF029AA-9A0C-4769-BED9-13889BC31ED0}">
      <dgm:prSet phldrT="[Teksti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i-FI" dirty="0"/>
            <a:t>Tarkempi kuvaus ja luokittelu toimenpiteiden sisällöistä </a:t>
          </a:r>
        </a:p>
      </dgm:t>
    </dgm:pt>
    <dgm:pt modelId="{11DD2ED1-2D97-4A84-868B-9CF69619CF8E}" type="parTrans" cxnId="{A10962DF-73DE-4A24-8C45-F24BBC55ACFA}">
      <dgm:prSet/>
      <dgm:spPr/>
      <dgm:t>
        <a:bodyPr/>
        <a:lstStyle/>
        <a:p>
          <a:endParaRPr lang="fi-FI"/>
        </a:p>
      </dgm:t>
    </dgm:pt>
    <dgm:pt modelId="{646F2404-206F-4CAF-8C54-3C0E775FDD72}" type="sibTrans" cxnId="{A10962DF-73DE-4A24-8C45-F24BBC55ACFA}">
      <dgm:prSet/>
      <dgm:spPr/>
      <dgm:t>
        <a:bodyPr/>
        <a:lstStyle/>
        <a:p>
          <a:endParaRPr lang="fi-FI"/>
        </a:p>
      </dgm:t>
    </dgm:pt>
    <dgm:pt modelId="{4A227288-AAEA-415D-B0CC-22CAACDF007C}" type="pres">
      <dgm:prSet presAssocID="{F258947F-45F3-4703-94BA-009BF5B81933}" presName="linearFlow" presStyleCnt="0">
        <dgm:presLayoutVars>
          <dgm:dir/>
          <dgm:animLvl val="lvl"/>
          <dgm:resizeHandles val="exact"/>
        </dgm:presLayoutVars>
      </dgm:prSet>
      <dgm:spPr/>
    </dgm:pt>
    <dgm:pt modelId="{B36621DC-0D8A-43F9-8CB7-1338F9C3D9E4}" type="pres">
      <dgm:prSet presAssocID="{BD84C326-A05A-4D07-8D57-829F22A1F680}" presName="composite" presStyleCnt="0"/>
      <dgm:spPr/>
    </dgm:pt>
    <dgm:pt modelId="{1BA43BC4-B516-4FF6-9CAB-F3B4DB11CBD7}" type="pres">
      <dgm:prSet presAssocID="{BD84C326-A05A-4D07-8D57-829F22A1F680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135DF5E-BF62-436C-A5E3-022A97C13B1B}" type="pres">
      <dgm:prSet presAssocID="{BD84C326-A05A-4D07-8D57-829F22A1F680}" presName="parSh" presStyleLbl="node1" presStyleIdx="0" presStyleCnt="3" custScaleX="75275" custLinFactNeighborX="-203" custLinFactNeighborY="-46233"/>
      <dgm:spPr/>
    </dgm:pt>
    <dgm:pt modelId="{335F3532-811C-4D4B-857E-1F6FB41F9ACC}" type="pres">
      <dgm:prSet presAssocID="{BD84C326-A05A-4D07-8D57-829F22A1F680}" presName="desTx" presStyleLbl="fgAcc1" presStyleIdx="0" presStyleCnt="3" custScaleX="67185" custScaleY="28537" custLinFactNeighborX="-974" custLinFactNeighborY="-43588">
        <dgm:presLayoutVars>
          <dgm:bulletEnabled val="1"/>
        </dgm:presLayoutVars>
      </dgm:prSet>
      <dgm:spPr/>
    </dgm:pt>
    <dgm:pt modelId="{F77DDAB2-F076-418A-B411-D85FFC183910}" type="pres">
      <dgm:prSet presAssocID="{782E9FC4-30F3-4658-954F-3A85B3292D76}" presName="sibTrans" presStyleLbl="sibTrans2D1" presStyleIdx="0" presStyleCnt="2" custScaleX="124428" custScaleY="67993" custLinFactNeighborX="9445" custLinFactNeighborY="-10035"/>
      <dgm:spPr/>
    </dgm:pt>
    <dgm:pt modelId="{5D5BA3FD-08E9-4569-AC02-C6E1A1AF9F03}" type="pres">
      <dgm:prSet presAssocID="{782E9FC4-30F3-4658-954F-3A85B3292D76}" presName="connTx" presStyleLbl="sibTrans2D1" presStyleIdx="0" presStyleCnt="2"/>
      <dgm:spPr/>
    </dgm:pt>
    <dgm:pt modelId="{C89A2C21-C38C-409F-8B50-7BD16A0995D2}" type="pres">
      <dgm:prSet presAssocID="{03407DA1-54BF-4B44-A855-5060B2A09280}" presName="composite" presStyleCnt="0"/>
      <dgm:spPr/>
    </dgm:pt>
    <dgm:pt modelId="{569296BA-17A4-4146-AE25-CAB91D7D8952}" type="pres">
      <dgm:prSet presAssocID="{03407DA1-54BF-4B44-A855-5060B2A09280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5A21DC4-EA5E-4274-8BC6-836A0305827F}" type="pres">
      <dgm:prSet presAssocID="{03407DA1-54BF-4B44-A855-5060B2A09280}" presName="parSh" presStyleLbl="node1" presStyleIdx="1" presStyleCnt="3" custScaleX="78184" custLinFactNeighborX="-31087" custLinFactNeighborY="-40590"/>
      <dgm:spPr/>
    </dgm:pt>
    <dgm:pt modelId="{E182F5D2-3C8A-4C72-BE50-9370DE060200}" type="pres">
      <dgm:prSet presAssocID="{03407DA1-54BF-4B44-A855-5060B2A09280}" presName="desTx" presStyleLbl="fgAcc1" presStyleIdx="1" presStyleCnt="3" custScaleX="82138" custScaleY="29165" custLinFactNeighborX="-43558" custLinFactNeighborY="-44377">
        <dgm:presLayoutVars>
          <dgm:bulletEnabled val="1"/>
        </dgm:presLayoutVars>
      </dgm:prSet>
      <dgm:spPr/>
    </dgm:pt>
    <dgm:pt modelId="{AB64CAD1-5E45-4246-8FA6-C8EC61B0963B}" type="pres">
      <dgm:prSet presAssocID="{D5F69F96-2ED2-460C-97AF-33A8B63D524C}" presName="sibTrans" presStyleLbl="sibTrans2D1" presStyleIdx="1" presStyleCnt="2" custAng="85686" custScaleX="129997" custScaleY="58463" custLinFactNeighborX="7317" custLinFactNeighborY="-1269"/>
      <dgm:spPr/>
    </dgm:pt>
    <dgm:pt modelId="{60377DC4-2C7A-44AF-9DEE-C74E359E60E2}" type="pres">
      <dgm:prSet presAssocID="{D5F69F96-2ED2-460C-97AF-33A8B63D524C}" presName="connTx" presStyleLbl="sibTrans2D1" presStyleIdx="1" presStyleCnt="2"/>
      <dgm:spPr/>
    </dgm:pt>
    <dgm:pt modelId="{F3757BA9-338F-4F82-9111-E4A5C9C5ABB4}" type="pres">
      <dgm:prSet presAssocID="{F25DD1D1-36DA-4153-B998-8ABC226D69C5}" presName="composite" presStyleCnt="0"/>
      <dgm:spPr/>
    </dgm:pt>
    <dgm:pt modelId="{99241DBA-11B3-4CE3-BAAC-F064E8FFF325}" type="pres">
      <dgm:prSet presAssocID="{F25DD1D1-36DA-4153-B998-8ABC226D69C5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03AB4B4-C897-4874-BDBB-035167A1F5B5}" type="pres">
      <dgm:prSet presAssocID="{F25DD1D1-36DA-4153-B998-8ABC226D69C5}" presName="parSh" presStyleLbl="node1" presStyleIdx="2" presStyleCnt="3" custScaleX="70410" custLinFactNeighborX="-79125" custLinFactNeighborY="-38508"/>
      <dgm:spPr/>
    </dgm:pt>
    <dgm:pt modelId="{83ED2899-E838-4B37-9567-75C995CA595E}" type="pres">
      <dgm:prSet presAssocID="{F25DD1D1-36DA-4153-B998-8ABC226D69C5}" presName="desTx" presStyleLbl="fgAcc1" presStyleIdx="2" presStyleCnt="3" custScaleX="74213" custScaleY="23015" custLinFactNeighborX="-90625" custLinFactNeighborY="-48109">
        <dgm:presLayoutVars>
          <dgm:bulletEnabled val="1"/>
        </dgm:presLayoutVars>
      </dgm:prSet>
      <dgm:spPr/>
    </dgm:pt>
  </dgm:ptLst>
  <dgm:cxnLst>
    <dgm:cxn modelId="{CD0EA907-1CA1-4F97-AF94-DCD39DFCC3A2}" srcId="{BD84C326-A05A-4D07-8D57-829F22A1F680}" destId="{0EA69BDD-E313-4080-A305-A7146447D8B5}" srcOrd="2" destOrd="0" parTransId="{F942E098-5945-4506-A56E-AE4A34DE97E7}" sibTransId="{5E24A4CF-77F4-46AE-A1D3-3AC4BB99CA7D}"/>
    <dgm:cxn modelId="{B7D99313-752E-48A1-B71F-97A3346440CB}" type="presOf" srcId="{F258947F-45F3-4703-94BA-009BF5B81933}" destId="{4A227288-AAEA-415D-B0CC-22CAACDF007C}" srcOrd="0" destOrd="0" presId="urn:microsoft.com/office/officeart/2005/8/layout/process3"/>
    <dgm:cxn modelId="{1B49DE15-E329-44D7-B36B-87A41BEEEFCF}" type="presOf" srcId="{782E9FC4-30F3-4658-954F-3A85B3292D76}" destId="{F77DDAB2-F076-418A-B411-D85FFC183910}" srcOrd="0" destOrd="0" presId="urn:microsoft.com/office/officeart/2005/8/layout/process3"/>
    <dgm:cxn modelId="{FE601125-545A-4D60-999F-A3A90F93563F}" type="presOf" srcId="{21A73922-C2BA-46A7-A140-98BBF320D1E3}" destId="{E182F5D2-3C8A-4C72-BE50-9370DE060200}" srcOrd="0" destOrd="0" presId="urn:microsoft.com/office/officeart/2005/8/layout/process3"/>
    <dgm:cxn modelId="{92A0133E-E059-4076-84F0-9C0686A3D8C4}" srcId="{F25DD1D1-36DA-4153-B998-8ABC226D69C5}" destId="{8F2B07E8-6248-4181-A1B2-61BF144FA57E}" srcOrd="0" destOrd="0" parTransId="{FD89D920-B98C-4E89-8AC3-85B0B0150F9E}" sibTransId="{948605F7-5C4F-4C95-B149-BFAA17136764}"/>
    <dgm:cxn modelId="{5A82945D-867E-4267-A9C6-EC8272493546}" srcId="{F258947F-45F3-4703-94BA-009BF5B81933}" destId="{03407DA1-54BF-4B44-A855-5060B2A09280}" srcOrd="1" destOrd="0" parTransId="{2023AA41-B540-446C-AA46-9F6585764AC6}" sibTransId="{D5F69F96-2ED2-460C-97AF-33A8B63D524C}"/>
    <dgm:cxn modelId="{66A13863-0D36-4054-BF07-AF2A1E674883}" srcId="{F258947F-45F3-4703-94BA-009BF5B81933}" destId="{BD84C326-A05A-4D07-8D57-829F22A1F680}" srcOrd="0" destOrd="0" parTransId="{C105B86A-84AE-418E-9603-596D7AA361C6}" sibTransId="{782E9FC4-30F3-4658-954F-3A85B3292D76}"/>
    <dgm:cxn modelId="{44CC8C43-E59B-4B25-8938-5DC201F83019}" type="presOf" srcId="{7D590A71-5B17-47EC-9FE8-3287F717E9BB}" destId="{E182F5D2-3C8A-4C72-BE50-9370DE060200}" srcOrd="0" destOrd="2" presId="urn:microsoft.com/office/officeart/2005/8/layout/process3"/>
    <dgm:cxn modelId="{FF3F7247-D00E-4CBB-837B-798E291624E1}" type="presOf" srcId="{BE6327AB-96E0-421E-B307-FA70B41BA5E7}" destId="{335F3532-811C-4D4B-857E-1F6FB41F9ACC}" srcOrd="0" destOrd="0" presId="urn:microsoft.com/office/officeart/2005/8/layout/process3"/>
    <dgm:cxn modelId="{A990AC69-CF8A-4C49-AC1C-04C695F6F113}" type="presOf" srcId="{782E9FC4-30F3-4658-954F-3A85B3292D76}" destId="{5D5BA3FD-08E9-4569-AC02-C6E1A1AF9F03}" srcOrd="1" destOrd="0" presId="urn:microsoft.com/office/officeart/2005/8/layout/process3"/>
    <dgm:cxn modelId="{A1A4EA6A-1069-4B8C-AF1E-DCD45C4F13A3}" srcId="{03407DA1-54BF-4B44-A855-5060B2A09280}" destId="{21A73922-C2BA-46A7-A140-98BBF320D1E3}" srcOrd="0" destOrd="0" parTransId="{7E87C35F-A01A-4961-B8B4-BA5A3D4F57B8}" sibTransId="{31DF7C13-9B97-4AB1-BAB5-D0C2A08AEDD3}"/>
    <dgm:cxn modelId="{A8EA9F74-D30A-4642-9F7A-150182504F82}" srcId="{F25DD1D1-36DA-4153-B998-8ABC226D69C5}" destId="{83B96F65-F213-4E57-BF95-CEE9C9E2A201}" srcOrd="1" destOrd="0" parTransId="{198FAFAD-0B7F-4EA1-BEEC-AE43D4499A76}" sibTransId="{99CDC3E1-8A82-445B-82AE-032AE50554E6}"/>
    <dgm:cxn modelId="{E0E82D57-FB59-404F-85D2-4F212560B2A6}" srcId="{21A73922-C2BA-46A7-A140-98BBF320D1E3}" destId="{031B96BF-88D1-44E9-91C4-6F698082A0DD}" srcOrd="0" destOrd="0" parTransId="{7ACBD0A7-9261-4A5C-8A75-F74FC2C425BD}" sibTransId="{1988F6C3-B594-46A4-857D-03352008B955}"/>
    <dgm:cxn modelId="{E587198C-6723-4B9C-9B79-CFAC871231E7}" type="presOf" srcId="{D5F69F96-2ED2-460C-97AF-33A8B63D524C}" destId="{60377DC4-2C7A-44AF-9DEE-C74E359E60E2}" srcOrd="1" destOrd="0" presId="urn:microsoft.com/office/officeart/2005/8/layout/process3"/>
    <dgm:cxn modelId="{C39E6490-F4B5-4400-B7A1-568425B75C16}" type="presOf" srcId="{BD84C326-A05A-4D07-8D57-829F22A1F680}" destId="{1BA43BC4-B516-4FF6-9CAB-F3B4DB11CBD7}" srcOrd="0" destOrd="0" presId="urn:microsoft.com/office/officeart/2005/8/layout/process3"/>
    <dgm:cxn modelId="{3B0C109A-9D02-4C10-AE01-CEE0ECFEE767}" type="presOf" srcId="{BD84C326-A05A-4D07-8D57-829F22A1F680}" destId="{B135DF5E-BF62-436C-A5E3-022A97C13B1B}" srcOrd="1" destOrd="0" presId="urn:microsoft.com/office/officeart/2005/8/layout/process3"/>
    <dgm:cxn modelId="{95A730A1-3087-443A-B515-250CCD046260}" srcId="{BD84C326-A05A-4D07-8D57-829F22A1F680}" destId="{85C31624-1FA8-48C8-90DF-5E9D42E3CF0E}" srcOrd="1" destOrd="0" parTransId="{F7C2CD61-4817-4302-B597-581DC7EDB6E3}" sibTransId="{33E800A3-FA75-4A15-B9EB-4B16C2952048}"/>
    <dgm:cxn modelId="{355DA5AD-7E6A-41ED-BB06-543C255C74BF}" type="presOf" srcId="{03407DA1-54BF-4B44-A855-5060B2A09280}" destId="{569296BA-17A4-4146-AE25-CAB91D7D8952}" srcOrd="0" destOrd="0" presId="urn:microsoft.com/office/officeart/2005/8/layout/process3"/>
    <dgm:cxn modelId="{0BF707BB-0E83-4C13-9146-01F57E85208B}" type="presOf" srcId="{85C31624-1FA8-48C8-90DF-5E9D42E3CF0E}" destId="{335F3532-811C-4D4B-857E-1F6FB41F9ACC}" srcOrd="0" destOrd="1" presId="urn:microsoft.com/office/officeart/2005/8/layout/process3"/>
    <dgm:cxn modelId="{BC9003C0-CDC4-48DF-B5DB-62133E3D2511}" type="presOf" srcId="{F25DD1D1-36DA-4153-B998-8ABC226D69C5}" destId="{99241DBA-11B3-4CE3-BAAC-F064E8FFF325}" srcOrd="0" destOrd="0" presId="urn:microsoft.com/office/officeart/2005/8/layout/process3"/>
    <dgm:cxn modelId="{CB5020C2-C461-4905-B3EA-0B93F082BF15}" type="presOf" srcId="{03407DA1-54BF-4B44-A855-5060B2A09280}" destId="{15A21DC4-EA5E-4274-8BC6-836A0305827F}" srcOrd="1" destOrd="0" presId="urn:microsoft.com/office/officeart/2005/8/layout/process3"/>
    <dgm:cxn modelId="{2717ECC6-3E53-44E1-9041-492AEC8AD72E}" type="presOf" srcId="{D5F69F96-2ED2-460C-97AF-33A8B63D524C}" destId="{AB64CAD1-5E45-4246-8FA6-C8EC61B0963B}" srcOrd="0" destOrd="0" presId="urn:microsoft.com/office/officeart/2005/8/layout/process3"/>
    <dgm:cxn modelId="{71920ACA-8240-4A6A-B8DC-6D358D5E30BF}" type="presOf" srcId="{8F2B07E8-6248-4181-A1B2-61BF144FA57E}" destId="{83ED2899-E838-4B37-9567-75C995CA595E}" srcOrd="0" destOrd="0" presId="urn:microsoft.com/office/officeart/2005/8/layout/process3"/>
    <dgm:cxn modelId="{58369ED1-F770-425D-BA9B-E91C977F70FB}" srcId="{BD84C326-A05A-4D07-8D57-829F22A1F680}" destId="{BE6327AB-96E0-421E-B307-FA70B41BA5E7}" srcOrd="0" destOrd="0" parTransId="{05102118-3E57-4965-88CB-125121D4E205}" sibTransId="{AD17085A-3FE7-4F23-97D6-21600FBD8639}"/>
    <dgm:cxn modelId="{CAE497D4-C895-4B59-8F87-62030A2548FB}" srcId="{21A73922-C2BA-46A7-A140-98BBF320D1E3}" destId="{7D590A71-5B17-47EC-9FE8-3287F717E9BB}" srcOrd="1" destOrd="0" parTransId="{0AD9F0EA-961C-4D93-8427-BAEAC13978CE}" sibTransId="{AF457CAD-AB39-41A4-8D8F-91E7A4A96576}"/>
    <dgm:cxn modelId="{7965FEDC-910B-4F16-A6E2-0CB3788FC78A}" type="presOf" srcId="{0EA69BDD-E313-4080-A305-A7146447D8B5}" destId="{335F3532-811C-4D4B-857E-1F6FB41F9ACC}" srcOrd="0" destOrd="2" presId="urn:microsoft.com/office/officeart/2005/8/layout/process3"/>
    <dgm:cxn modelId="{824FC1DD-CFC7-4B06-8279-946AF65648F5}" type="presOf" srcId="{F25DD1D1-36DA-4153-B998-8ABC226D69C5}" destId="{A03AB4B4-C897-4874-BDBB-035167A1F5B5}" srcOrd="1" destOrd="0" presId="urn:microsoft.com/office/officeart/2005/8/layout/process3"/>
    <dgm:cxn modelId="{A10962DF-73DE-4A24-8C45-F24BBC55ACFA}" srcId="{F25DD1D1-36DA-4153-B998-8ABC226D69C5}" destId="{5BF029AA-9A0C-4769-BED9-13889BC31ED0}" srcOrd="2" destOrd="0" parTransId="{11DD2ED1-2D97-4A84-868B-9CF69619CF8E}" sibTransId="{646F2404-206F-4CAF-8C54-3C0E775FDD72}"/>
    <dgm:cxn modelId="{3CBEBEE3-B46D-4CA2-8C59-CE9BEB1997A1}" type="presOf" srcId="{5BF029AA-9A0C-4769-BED9-13889BC31ED0}" destId="{83ED2899-E838-4B37-9567-75C995CA595E}" srcOrd="0" destOrd="2" presId="urn:microsoft.com/office/officeart/2005/8/layout/process3"/>
    <dgm:cxn modelId="{293112E5-877F-451C-8088-ADE9A827C1C9}" srcId="{F258947F-45F3-4703-94BA-009BF5B81933}" destId="{F25DD1D1-36DA-4153-B998-8ABC226D69C5}" srcOrd="2" destOrd="0" parTransId="{24887BB6-5C56-4550-8527-57CB14572B83}" sibTransId="{5F85D9A1-D69E-4963-AB63-BC3367337009}"/>
    <dgm:cxn modelId="{C238F6E6-350D-461F-A67F-FDDF39A1F93B}" type="presOf" srcId="{031B96BF-88D1-44E9-91C4-6F698082A0DD}" destId="{E182F5D2-3C8A-4C72-BE50-9370DE060200}" srcOrd="0" destOrd="1" presId="urn:microsoft.com/office/officeart/2005/8/layout/process3"/>
    <dgm:cxn modelId="{469B73EF-9BCC-4941-A3DA-C01C6F1CDC46}" type="presOf" srcId="{83B96F65-F213-4E57-BF95-CEE9C9E2A201}" destId="{83ED2899-E838-4B37-9567-75C995CA595E}" srcOrd="0" destOrd="1" presId="urn:microsoft.com/office/officeart/2005/8/layout/process3"/>
    <dgm:cxn modelId="{8FF200E3-3DBF-4C25-B0D5-3974CBEEBFBC}" type="presParOf" srcId="{4A227288-AAEA-415D-B0CC-22CAACDF007C}" destId="{B36621DC-0D8A-43F9-8CB7-1338F9C3D9E4}" srcOrd="0" destOrd="0" presId="urn:microsoft.com/office/officeart/2005/8/layout/process3"/>
    <dgm:cxn modelId="{72E6E18B-9E0A-44A9-811E-D4ACE7188013}" type="presParOf" srcId="{B36621DC-0D8A-43F9-8CB7-1338F9C3D9E4}" destId="{1BA43BC4-B516-4FF6-9CAB-F3B4DB11CBD7}" srcOrd="0" destOrd="0" presId="urn:microsoft.com/office/officeart/2005/8/layout/process3"/>
    <dgm:cxn modelId="{598C7A4A-8D12-4143-9050-1989D3F320AB}" type="presParOf" srcId="{B36621DC-0D8A-43F9-8CB7-1338F9C3D9E4}" destId="{B135DF5E-BF62-436C-A5E3-022A97C13B1B}" srcOrd="1" destOrd="0" presId="urn:microsoft.com/office/officeart/2005/8/layout/process3"/>
    <dgm:cxn modelId="{EAFE6A44-DC2F-4FE8-B02F-8B53FB58F84D}" type="presParOf" srcId="{B36621DC-0D8A-43F9-8CB7-1338F9C3D9E4}" destId="{335F3532-811C-4D4B-857E-1F6FB41F9ACC}" srcOrd="2" destOrd="0" presId="urn:microsoft.com/office/officeart/2005/8/layout/process3"/>
    <dgm:cxn modelId="{B4574F89-57AD-4C11-90F8-5EE68B7ABCDD}" type="presParOf" srcId="{4A227288-AAEA-415D-B0CC-22CAACDF007C}" destId="{F77DDAB2-F076-418A-B411-D85FFC183910}" srcOrd="1" destOrd="0" presId="urn:microsoft.com/office/officeart/2005/8/layout/process3"/>
    <dgm:cxn modelId="{40BFFE2C-EF53-45A9-BF3E-D63A4CA34F66}" type="presParOf" srcId="{F77DDAB2-F076-418A-B411-D85FFC183910}" destId="{5D5BA3FD-08E9-4569-AC02-C6E1A1AF9F03}" srcOrd="0" destOrd="0" presId="urn:microsoft.com/office/officeart/2005/8/layout/process3"/>
    <dgm:cxn modelId="{41EB9A9B-707D-4569-84DC-15B6A46A9993}" type="presParOf" srcId="{4A227288-AAEA-415D-B0CC-22CAACDF007C}" destId="{C89A2C21-C38C-409F-8B50-7BD16A0995D2}" srcOrd="2" destOrd="0" presId="urn:microsoft.com/office/officeart/2005/8/layout/process3"/>
    <dgm:cxn modelId="{C27A110A-4666-40C6-9814-AB2433861E31}" type="presParOf" srcId="{C89A2C21-C38C-409F-8B50-7BD16A0995D2}" destId="{569296BA-17A4-4146-AE25-CAB91D7D8952}" srcOrd="0" destOrd="0" presId="urn:microsoft.com/office/officeart/2005/8/layout/process3"/>
    <dgm:cxn modelId="{1DCD5563-59AD-43C4-93A5-F5A359D72EAC}" type="presParOf" srcId="{C89A2C21-C38C-409F-8B50-7BD16A0995D2}" destId="{15A21DC4-EA5E-4274-8BC6-836A0305827F}" srcOrd="1" destOrd="0" presId="urn:microsoft.com/office/officeart/2005/8/layout/process3"/>
    <dgm:cxn modelId="{9E8058EF-BFD8-46E2-86DC-40517EB8CAFE}" type="presParOf" srcId="{C89A2C21-C38C-409F-8B50-7BD16A0995D2}" destId="{E182F5D2-3C8A-4C72-BE50-9370DE060200}" srcOrd="2" destOrd="0" presId="urn:microsoft.com/office/officeart/2005/8/layout/process3"/>
    <dgm:cxn modelId="{3B759E23-9227-4FF1-B9E0-FB6D49675EAC}" type="presParOf" srcId="{4A227288-AAEA-415D-B0CC-22CAACDF007C}" destId="{AB64CAD1-5E45-4246-8FA6-C8EC61B0963B}" srcOrd="3" destOrd="0" presId="urn:microsoft.com/office/officeart/2005/8/layout/process3"/>
    <dgm:cxn modelId="{98C8C776-7605-4E42-AF5C-3F9DEA53191F}" type="presParOf" srcId="{AB64CAD1-5E45-4246-8FA6-C8EC61B0963B}" destId="{60377DC4-2C7A-44AF-9DEE-C74E359E60E2}" srcOrd="0" destOrd="0" presId="urn:microsoft.com/office/officeart/2005/8/layout/process3"/>
    <dgm:cxn modelId="{4E46CC0B-32CD-46B4-B625-EF2034D06591}" type="presParOf" srcId="{4A227288-AAEA-415D-B0CC-22CAACDF007C}" destId="{F3757BA9-338F-4F82-9111-E4A5C9C5ABB4}" srcOrd="4" destOrd="0" presId="urn:microsoft.com/office/officeart/2005/8/layout/process3"/>
    <dgm:cxn modelId="{92BF98AA-4683-4DA9-A413-EAB4F40F94EF}" type="presParOf" srcId="{F3757BA9-338F-4F82-9111-E4A5C9C5ABB4}" destId="{99241DBA-11B3-4CE3-BAAC-F064E8FFF325}" srcOrd="0" destOrd="0" presId="urn:microsoft.com/office/officeart/2005/8/layout/process3"/>
    <dgm:cxn modelId="{7E637D9E-E825-4C23-B57F-0FDB40954693}" type="presParOf" srcId="{F3757BA9-338F-4F82-9111-E4A5C9C5ABB4}" destId="{A03AB4B4-C897-4874-BDBB-035167A1F5B5}" srcOrd="1" destOrd="0" presId="urn:microsoft.com/office/officeart/2005/8/layout/process3"/>
    <dgm:cxn modelId="{0C8DA747-1181-4AFC-878B-A4854FE2CDAB}" type="presParOf" srcId="{F3757BA9-338F-4F82-9111-E4A5C9C5ABB4}" destId="{83ED2899-E838-4B37-9567-75C995CA595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E44B2-FEAE-4CE9-93FE-BEC70D3944DB}" type="doc">
      <dgm:prSet loTypeId="urn:microsoft.com/office/officeart/2005/8/layout/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B95CF0E-0C38-4526-81FA-F1676860733D}">
      <dgm:prSet phldrT="[Teksti]"/>
      <dgm:spPr/>
      <dgm:t>
        <a:bodyPr/>
        <a:lstStyle/>
        <a:p>
          <a:r>
            <a:rPr lang="fi-FI" dirty="0"/>
            <a:t>Sopimuksen laadinta</a:t>
          </a:r>
        </a:p>
      </dgm:t>
    </dgm:pt>
    <dgm:pt modelId="{D2826221-657A-40A0-B2B9-397771D8486A}" type="parTrans" cxnId="{AEB25125-08F8-4CBF-9EB6-683EAFDABFCF}">
      <dgm:prSet/>
      <dgm:spPr/>
      <dgm:t>
        <a:bodyPr/>
        <a:lstStyle/>
        <a:p>
          <a:endParaRPr lang="fi-FI"/>
        </a:p>
      </dgm:t>
    </dgm:pt>
    <dgm:pt modelId="{6DCF00FF-326D-499C-8753-B51C91A1F631}" type="sibTrans" cxnId="{AEB25125-08F8-4CBF-9EB6-683EAFDABFCF}">
      <dgm:prSet/>
      <dgm:spPr/>
      <dgm:t>
        <a:bodyPr/>
        <a:lstStyle/>
        <a:p>
          <a:endParaRPr lang="fi-FI"/>
        </a:p>
      </dgm:t>
    </dgm:pt>
    <dgm:pt modelId="{01288A75-C3FB-4817-BDDF-6DAE9E141DC5}">
      <dgm:prSet phldrT="[Teksti]" custT="1"/>
      <dgm:spPr/>
      <dgm:t>
        <a:bodyPr/>
        <a:lstStyle/>
        <a:p>
          <a:r>
            <a:rPr lang="fi-FI" sz="1600" dirty="0"/>
            <a:t>Toimenpiteet ja vastuutahot kirjataan</a:t>
          </a:r>
        </a:p>
      </dgm:t>
    </dgm:pt>
    <dgm:pt modelId="{2FEFEDAB-DA02-473F-B98C-B5AD113E611E}" type="parTrans" cxnId="{53356441-1DB9-4649-87A5-A1EFAB7635C3}">
      <dgm:prSet/>
      <dgm:spPr/>
      <dgm:t>
        <a:bodyPr/>
        <a:lstStyle/>
        <a:p>
          <a:endParaRPr lang="fi-FI"/>
        </a:p>
      </dgm:t>
    </dgm:pt>
    <dgm:pt modelId="{EA83E700-0012-4565-80F7-E48B65538974}" type="sibTrans" cxnId="{53356441-1DB9-4649-87A5-A1EFAB7635C3}">
      <dgm:prSet/>
      <dgm:spPr/>
      <dgm:t>
        <a:bodyPr/>
        <a:lstStyle/>
        <a:p>
          <a:endParaRPr lang="fi-FI"/>
        </a:p>
      </dgm:t>
    </dgm:pt>
    <dgm:pt modelId="{7A35FD37-1BAC-41F7-A98A-DCED462839C3}">
      <dgm:prSet phldrT="[Teksti]"/>
      <dgm:spPr/>
      <dgm:t>
        <a:bodyPr/>
        <a:lstStyle/>
        <a:p>
          <a:r>
            <a:rPr lang="fi-FI" dirty="0"/>
            <a:t>Väliseurannat 3-12kk välein </a:t>
          </a:r>
        </a:p>
      </dgm:t>
    </dgm:pt>
    <dgm:pt modelId="{F575D949-BBF8-4C61-9BE1-333EF5748DA9}" type="parTrans" cxnId="{ED6A25D6-D31C-4AE5-B4BF-61145FE69B3C}">
      <dgm:prSet/>
      <dgm:spPr/>
      <dgm:t>
        <a:bodyPr/>
        <a:lstStyle/>
        <a:p>
          <a:endParaRPr lang="fi-FI"/>
        </a:p>
      </dgm:t>
    </dgm:pt>
    <dgm:pt modelId="{E3B88480-67D0-4306-AF1D-6886EE323725}" type="sibTrans" cxnId="{ED6A25D6-D31C-4AE5-B4BF-61145FE69B3C}">
      <dgm:prSet/>
      <dgm:spPr/>
      <dgm:t>
        <a:bodyPr/>
        <a:lstStyle/>
        <a:p>
          <a:endParaRPr lang="fi-FI"/>
        </a:p>
      </dgm:t>
    </dgm:pt>
    <dgm:pt modelId="{0A8C8DE6-9940-4F0D-93FB-EB18465C3A37}">
      <dgm:prSet phldrT="[Teksti]" custT="1"/>
      <dgm:spPr/>
      <dgm:t>
        <a:bodyPr/>
        <a:lstStyle/>
        <a:p>
          <a:r>
            <a:rPr lang="fi-FI" sz="1600" dirty="0"/>
            <a:t>Vastuutahot </a:t>
          </a:r>
          <a:r>
            <a:rPr lang="fi-FI" sz="1600" dirty="0" err="1"/>
            <a:t>kontaktoidaan</a:t>
          </a:r>
          <a:r>
            <a:rPr lang="fi-FI" sz="1600" dirty="0"/>
            <a:t>, eteneminen raportoidaan </a:t>
          </a:r>
        </a:p>
      </dgm:t>
    </dgm:pt>
    <dgm:pt modelId="{2843088C-601B-40E5-945E-5490BD47E4B8}" type="parTrans" cxnId="{CFEE1814-4AE5-4DBD-AB80-64F439DF7D05}">
      <dgm:prSet/>
      <dgm:spPr/>
      <dgm:t>
        <a:bodyPr/>
        <a:lstStyle/>
        <a:p>
          <a:endParaRPr lang="fi-FI"/>
        </a:p>
      </dgm:t>
    </dgm:pt>
    <dgm:pt modelId="{BED96979-40DB-4A18-B3CB-10708F32B3F6}" type="sibTrans" cxnId="{CFEE1814-4AE5-4DBD-AB80-64F439DF7D05}">
      <dgm:prSet/>
      <dgm:spPr/>
      <dgm:t>
        <a:bodyPr/>
        <a:lstStyle/>
        <a:p>
          <a:endParaRPr lang="fi-FI"/>
        </a:p>
      </dgm:t>
    </dgm:pt>
    <dgm:pt modelId="{B25DFC29-8D73-4712-A7B5-731A857BC390}">
      <dgm:prSet phldrT="[Teksti]"/>
      <dgm:spPr/>
      <dgm:t>
        <a:bodyPr/>
        <a:lstStyle/>
        <a:p>
          <a:r>
            <a:rPr lang="fi-FI" dirty="0"/>
            <a:t>Loppuraportointi ja arviointi </a:t>
          </a:r>
          <a:r>
            <a:rPr lang="fi-FI"/>
            <a:t>sopimuskauden lopussa</a:t>
          </a:r>
          <a:endParaRPr lang="fi-FI" dirty="0"/>
        </a:p>
      </dgm:t>
    </dgm:pt>
    <dgm:pt modelId="{B584A0A2-935D-41F0-9678-77AEDAFD14AD}" type="parTrans" cxnId="{518CE5FE-DEBE-4D95-862D-C9F7A838420E}">
      <dgm:prSet/>
      <dgm:spPr/>
      <dgm:t>
        <a:bodyPr/>
        <a:lstStyle/>
        <a:p>
          <a:endParaRPr lang="fi-FI"/>
        </a:p>
      </dgm:t>
    </dgm:pt>
    <dgm:pt modelId="{C656C1EA-FBA8-4676-83C9-52A6B344AEA5}" type="sibTrans" cxnId="{518CE5FE-DEBE-4D95-862D-C9F7A838420E}">
      <dgm:prSet/>
      <dgm:spPr/>
      <dgm:t>
        <a:bodyPr/>
        <a:lstStyle/>
        <a:p>
          <a:endParaRPr lang="fi-FI"/>
        </a:p>
      </dgm:t>
    </dgm:pt>
    <dgm:pt modelId="{FA496053-82E2-4166-ACCA-41086496D6EC}">
      <dgm:prSet phldrT="[Teksti]" custT="1"/>
      <dgm:spPr/>
      <dgm:t>
        <a:bodyPr/>
        <a:lstStyle/>
        <a:p>
          <a:r>
            <a:rPr lang="fi-FI" sz="1600" dirty="0"/>
            <a:t>Koostetaan loppuraportti toimenpiteiden toteutuksesta </a:t>
          </a:r>
        </a:p>
      </dgm:t>
    </dgm:pt>
    <dgm:pt modelId="{51A36C30-5DB7-405F-BEA6-C4C7719CCA8E}" type="parTrans" cxnId="{2A3668B3-5A7B-4C70-9893-1C742E347ABC}">
      <dgm:prSet/>
      <dgm:spPr/>
      <dgm:t>
        <a:bodyPr/>
        <a:lstStyle/>
        <a:p>
          <a:endParaRPr lang="fi-FI"/>
        </a:p>
      </dgm:t>
    </dgm:pt>
    <dgm:pt modelId="{2E613E7A-C33F-4484-81DD-371C311B8D0B}" type="sibTrans" cxnId="{2A3668B3-5A7B-4C70-9893-1C742E347ABC}">
      <dgm:prSet/>
      <dgm:spPr/>
      <dgm:t>
        <a:bodyPr/>
        <a:lstStyle/>
        <a:p>
          <a:endParaRPr lang="fi-FI"/>
        </a:p>
      </dgm:t>
    </dgm:pt>
    <dgm:pt modelId="{9971AABA-8022-484D-9D0E-5F8B9E38B4F0}">
      <dgm:prSet phldrT="[Teksti]" custT="1"/>
      <dgm:spPr/>
      <dgm:t>
        <a:bodyPr/>
        <a:lstStyle/>
        <a:p>
          <a:r>
            <a:rPr lang="fi-FI" sz="1600" dirty="0"/>
            <a:t>Seurannan koordinointi sovitaan</a:t>
          </a:r>
        </a:p>
      </dgm:t>
    </dgm:pt>
    <dgm:pt modelId="{7C26E567-C315-4F0B-91E3-61412AF461E7}" type="parTrans" cxnId="{B172B22E-2BEC-4664-B1EF-7DCC99189534}">
      <dgm:prSet/>
      <dgm:spPr/>
      <dgm:t>
        <a:bodyPr/>
        <a:lstStyle/>
        <a:p>
          <a:endParaRPr lang="fi-FI"/>
        </a:p>
      </dgm:t>
    </dgm:pt>
    <dgm:pt modelId="{2172A1CE-F435-4FEC-AAB9-66B8EB9402E6}" type="sibTrans" cxnId="{B172B22E-2BEC-4664-B1EF-7DCC99189534}">
      <dgm:prSet/>
      <dgm:spPr/>
      <dgm:t>
        <a:bodyPr/>
        <a:lstStyle/>
        <a:p>
          <a:endParaRPr lang="fi-FI"/>
        </a:p>
      </dgm:t>
    </dgm:pt>
    <dgm:pt modelId="{C82D8F71-9A2D-46E0-B756-FEFDA9653248}">
      <dgm:prSet phldrT="[Teksti]" custT="1"/>
      <dgm:spPr/>
      <dgm:t>
        <a:bodyPr/>
        <a:lstStyle/>
        <a:p>
          <a:r>
            <a:rPr lang="fi-FI" sz="1600" dirty="0"/>
            <a:t>Mittaristo mietitään </a:t>
          </a:r>
        </a:p>
      </dgm:t>
    </dgm:pt>
    <dgm:pt modelId="{882CDFFE-CC32-4719-BC4B-30F5E22F475C}" type="parTrans" cxnId="{47871509-C01D-491D-A175-8178723850DC}">
      <dgm:prSet/>
      <dgm:spPr/>
      <dgm:t>
        <a:bodyPr/>
        <a:lstStyle/>
        <a:p>
          <a:endParaRPr lang="fi-FI"/>
        </a:p>
      </dgm:t>
    </dgm:pt>
    <dgm:pt modelId="{3A28511C-B873-42EE-8488-BEACB80E44EE}" type="sibTrans" cxnId="{47871509-C01D-491D-A175-8178723850DC}">
      <dgm:prSet/>
      <dgm:spPr/>
      <dgm:t>
        <a:bodyPr/>
        <a:lstStyle/>
        <a:p>
          <a:endParaRPr lang="fi-FI"/>
        </a:p>
      </dgm:t>
    </dgm:pt>
    <dgm:pt modelId="{184F13FD-E779-4A8A-B979-DF19735509DD}">
      <dgm:prSet phldrT="[Teksti]" custT="1"/>
      <dgm:spPr/>
      <dgm:t>
        <a:bodyPr/>
        <a:lstStyle/>
        <a:p>
          <a:r>
            <a:rPr lang="fi-FI" sz="1600" dirty="0"/>
            <a:t>Mittareita seurataan</a:t>
          </a:r>
        </a:p>
      </dgm:t>
    </dgm:pt>
    <dgm:pt modelId="{E3EE7AE9-803C-49E9-982F-3E7792EF7408}" type="parTrans" cxnId="{EE5D4AC0-C31E-48A4-9236-418B78D818D1}">
      <dgm:prSet/>
      <dgm:spPr/>
      <dgm:t>
        <a:bodyPr/>
        <a:lstStyle/>
        <a:p>
          <a:endParaRPr lang="fi-FI"/>
        </a:p>
      </dgm:t>
    </dgm:pt>
    <dgm:pt modelId="{D9DC08D6-DFDC-455B-8D57-18A94D0E4F17}" type="sibTrans" cxnId="{EE5D4AC0-C31E-48A4-9236-418B78D818D1}">
      <dgm:prSet/>
      <dgm:spPr/>
      <dgm:t>
        <a:bodyPr/>
        <a:lstStyle/>
        <a:p>
          <a:endParaRPr lang="fi-FI"/>
        </a:p>
      </dgm:t>
    </dgm:pt>
    <dgm:pt modelId="{BD2319E6-80CD-47E6-96A1-0B10AF33D0D7}">
      <dgm:prSet phldrT="[Teksti]" custT="1"/>
      <dgm:spPr/>
      <dgm:t>
        <a:bodyPr/>
        <a:lstStyle/>
        <a:p>
          <a:r>
            <a:rPr lang="fi-FI" sz="1600" dirty="0"/>
            <a:t>Päivitetään tilannekuva ja jatkotoimenpiteiden tarpeet </a:t>
          </a:r>
        </a:p>
      </dgm:t>
    </dgm:pt>
    <dgm:pt modelId="{5F10B559-4A3C-4974-A23F-23FA54E59A37}" type="parTrans" cxnId="{BD62FA09-F808-43BA-BAE9-FB5DF641F37D}">
      <dgm:prSet/>
      <dgm:spPr/>
      <dgm:t>
        <a:bodyPr/>
        <a:lstStyle/>
        <a:p>
          <a:endParaRPr lang="fi-FI"/>
        </a:p>
      </dgm:t>
    </dgm:pt>
    <dgm:pt modelId="{D4155702-6E52-47E5-9CB2-20D440083F53}" type="sibTrans" cxnId="{BD62FA09-F808-43BA-BAE9-FB5DF641F37D}">
      <dgm:prSet/>
      <dgm:spPr/>
      <dgm:t>
        <a:bodyPr/>
        <a:lstStyle/>
        <a:p>
          <a:endParaRPr lang="fi-FI"/>
        </a:p>
      </dgm:t>
    </dgm:pt>
    <dgm:pt modelId="{BCBF08CF-BC77-46F1-8828-9A05B9E9FDC7}" type="pres">
      <dgm:prSet presAssocID="{9F0E44B2-FEAE-4CE9-93FE-BEC70D3944DB}" presName="linearFlow" presStyleCnt="0">
        <dgm:presLayoutVars>
          <dgm:dir/>
          <dgm:animLvl val="lvl"/>
          <dgm:resizeHandles val="exact"/>
        </dgm:presLayoutVars>
      </dgm:prSet>
      <dgm:spPr/>
    </dgm:pt>
    <dgm:pt modelId="{7F988E4B-B880-43B1-B8F8-87D746D61714}" type="pres">
      <dgm:prSet presAssocID="{CB95CF0E-0C38-4526-81FA-F1676860733D}" presName="composite" presStyleCnt="0"/>
      <dgm:spPr/>
    </dgm:pt>
    <dgm:pt modelId="{EB5C3307-F275-45E1-BC13-7DF0C1F3A67F}" type="pres">
      <dgm:prSet presAssocID="{CB95CF0E-0C38-4526-81FA-F1676860733D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3F29100-22DD-46CB-927C-671132D921A2}" type="pres">
      <dgm:prSet presAssocID="{CB95CF0E-0C38-4526-81FA-F1676860733D}" presName="parSh" presStyleLbl="node1" presStyleIdx="0" presStyleCnt="3" custLinFactNeighborX="-449" custLinFactNeighborY="26729"/>
      <dgm:spPr/>
    </dgm:pt>
    <dgm:pt modelId="{F197C866-05C7-4941-8A64-A43ABE308C25}" type="pres">
      <dgm:prSet presAssocID="{CB95CF0E-0C38-4526-81FA-F1676860733D}" presName="desTx" presStyleLbl="fgAcc1" presStyleIdx="0" presStyleCnt="3" custScaleX="107747" custScaleY="73759" custLinFactNeighborY="-7646">
        <dgm:presLayoutVars>
          <dgm:bulletEnabled val="1"/>
        </dgm:presLayoutVars>
      </dgm:prSet>
      <dgm:spPr/>
    </dgm:pt>
    <dgm:pt modelId="{5C3FD1C2-03EC-4362-A23C-7241CB4C9BFA}" type="pres">
      <dgm:prSet presAssocID="{6DCF00FF-326D-499C-8753-B51C91A1F631}" presName="sibTrans" presStyleLbl="sibTrans2D1" presStyleIdx="0" presStyleCnt="2"/>
      <dgm:spPr/>
    </dgm:pt>
    <dgm:pt modelId="{22761ED9-56CE-4A52-BF8B-58F807430370}" type="pres">
      <dgm:prSet presAssocID="{6DCF00FF-326D-499C-8753-B51C91A1F631}" presName="connTx" presStyleLbl="sibTrans2D1" presStyleIdx="0" presStyleCnt="2"/>
      <dgm:spPr/>
    </dgm:pt>
    <dgm:pt modelId="{F7EB1C86-D75B-417D-947D-44ED25E63165}" type="pres">
      <dgm:prSet presAssocID="{7A35FD37-1BAC-41F7-A98A-DCED462839C3}" presName="composite" presStyleCnt="0"/>
      <dgm:spPr/>
    </dgm:pt>
    <dgm:pt modelId="{1B1023A4-1C16-4F12-AE26-A04F23D803EA}" type="pres">
      <dgm:prSet presAssocID="{7A35FD37-1BAC-41F7-A98A-DCED462839C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2ABC677-D140-4AB4-964F-7AED21DBA8D0}" type="pres">
      <dgm:prSet presAssocID="{7A35FD37-1BAC-41F7-A98A-DCED462839C3}" presName="parSh" presStyleLbl="node1" presStyleIdx="1" presStyleCnt="3" custLinFactNeighborX="599" custLinFactNeighborY="26729"/>
      <dgm:spPr/>
    </dgm:pt>
    <dgm:pt modelId="{735D2D38-B8B7-42D7-B6CE-59C97F65D5C3}" type="pres">
      <dgm:prSet presAssocID="{7A35FD37-1BAC-41F7-A98A-DCED462839C3}" presName="desTx" presStyleLbl="fgAcc1" presStyleIdx="1" presStyleCnt="3" custScaleX="118960" custScaleY="64175" custLinFactNeighborX="-1670" custLinFactNeighborY="-10042">
        <dgm:presLayoutVars>
          <dgm:bulletEnabled val="1"/>
        </dgm:presLayoutVars>
      </dgm:prSet>
      <dgm:spPr/>
    </dgm:pt>
    <dgm:pt modelId="{9DD9E3FD-8690-4D4E-BEFE-3F6DB7331E64}" type="pres">
      <dgm:prSet presAssocID="{E3B88480-67D0-4306-AF1D-6886EE323725}" presName="sibTrans" presStyleLbl="sibTrans2D1" presStyleIdx="1" presStyleCnt="2"/>
      <dgm:spPr/>
    </dgm:pt>
    <dgm:pt modelId="{39A06BF9-2343-4E44-968E-805688B82CB3}" type="pres">
      <dgm:prSet presAssocID="{E3B88480-67D0-4306-AF1D-6886EE323725}" presName="connTx" presStyleLbl="sibTrans2D1" presStyleIdx="1" presStyleCnt="2"/>
      <dgm:spPr/>
    </dgm:pt>
    <dgm:pt modelId="{182C0F70-ABEB-4F4B-9FAB-600E31770196}" type="pres">
      <dgm:prSet presAssocID="{B25DFC29-8D73-4712-A7B5-731A857BC390}" presName="composite" presStyleCnt="0"/>
      <dgm:spPr/>
    </dgm:pt>
    <dgm:pt modelId="{44BB0F95-A8F5-4AAC-A7A8-190F8F6E3F4E}" type="pres">
      <dgm:prSet presAssocID="{B25DFC29-8D73-4712-A7B5-731A857BC390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AB588C1-7429-4F63-9045-84E50DC1A408}" type="pres">
      <dgm:prSet presAssocID="{B25DFC29-8D73-4712-A7B5-731A857BC390}" presName="parSh" presStyleLbl="node1" presStyleIdx="2" presStyleCnt="3" custLinFactNeighborX="1823" custLinFactNeighborY="20387"/>
      <dgm:spPr/>
    </dgm:pt>
    <dgm:pt modelId="{B6A301A4-9DBA-420E-8C21-E25A36F58B31}" type="pres">
      <dgm:prSet presAssocID="{B25DFC29-8D73-4712-A7B5-731A857BC390}" presName="desTx" presStyleLbl="fgAcc1" presStyleIdx="2" presStyleCnt="3" custScaleX="138833" custScaleY="68015" custLinFactNeighborX="-2322" custLinFactNeighborY="-6550">
        <dgm:presLayoutVars>
          <dgm:bulletEnabled val="1"/>
        </dgm:presLayoutVars>
      </dgm:prSet>
      <dgm:spPr/>
    </dgm:pt>
  </dgm:ptLst>
  <dgm:cxnLst>
    <dgm:cxn modelId="{8B407304-C17A-48FA-B258-01BC6214F5E7}" type="presOf" srcId="{6DCF00FF-326D-499C-8753-B51C91A1F631}" destId="{22761ED9-56CE-4A52-BF8B-58F807430370}" srcOrd="1" destOrd="0" presId="urn:microsoft.com/office/officeart/2005/8/layout/process3"/>
    <dgm:cxn modelId="{47871509-C01D-491D-A175-8178723850DC}" srcId="{CB95CF0E-0C38-4526-81FA-F1676860733D}" destId="{C82D8F71-9A2D-46E0-B756-FEFDA9653248}" srcOrd="2" destOrd="0" parTransId="{882CDFFE-CC32-4719-BC4B-30F5E22F475C}" sibTransId="{3A28511C-B873-42EE-8488-BEACB80E44EE}"/>
    <dgm:cxn modelId="{BD62FA09-F808-43BA-BAE9-FB5DF641F37D}" srcId="{B25DFC29-8D73-4712-A7B5-731A857BC390}" destId="{BD2319E6-80CD-47E6-96A1-0B10AF33D0D7}" srcOrd="1" destOrd="0" parTransId="{5F10B559-4A3C-4974-A23F-23FA54E59A37}" sibTransId="{D4155702-6E52-47E5-9CB2-20D440083F53}"/>
    <dgm:cxn modelId="{842D980B-7E87-4392-8347-31B2BE77E368}" type="presOf" srcId="{184F13FD-E779-4A8A-B979-DF19735509DD}" destId="{735D2D38-B8B7-42D7-B6CE-59C97F65D5C3}" srcOrd="0" destOrd="1" presId="urn:microsoft.com/office/officeart/2005/8/layout/process3"/>
    <dgm:cxn modelId="{CFEE1814-4AE5-4DBD-AB80-64F439DF7D05}" srcId="{7A35FD37-1BAC-41F7-A98A-DCED462839C3}" destId="{0A8C8DE6-9940-4F0D-93FB-EB18465C3A37}" srcOrd="0" destOrd="0" parTransId="{2843088C-601B-40E5-945E-5490BD47E4B8}" sibTransId="{BED96979-40DB-4A18-B3CB-10708F32B3F6}"/>
    <dgm:cxn modelId="{194DB221-234E-4C1E-9DB2-7E45030BB990}" type="presOf" srcId="{9971AABA-8022-484D-9D0E-5F8B9E38B4F0}" destId="{F197C866-05C7-4941-8A64-A43ABE308C25}" srcOrd="0" destOrd="1" presId="urn:microsoft.com/office/officeart/2005/8/layout/process3"/>
    <dgm:cxn modelId="{AEB25125-08F8-4CBF-9EB6-683EAFDABFCF}" srcId="{9F0E44B2-FEAE-4CE9-93FE-BEC70D3944DB}" destId="{CB95CF0E-0C38-4526-81FA-F1676860733D}" srcOrd="0" destOrd="0" parTransId="{D2826221-657A-40A0-B2B9-397771D8486A}" sibTransId="{6DCF00FF-326D-499C-8753-B51C91A1F631}"/>
    <dgm:cxn modelId="{87154327-CF30-4214-B6F0-5D55DEF500B5}" type="presOf" srcId="{B25DFC29-8D73-4712-A7B5-731A857BC390}" destId="{44BB0F95-A8F5-4AAC-A7A8-190F8F6E3F4E}" srcOrd="0" destOrd="0" presId="urn:microsoft.com/office/officeart/2005/8/layout/process3"/>
    <dgm:cxn modelId="{B172B22E-2BEC-4664-B1EF-7DCC99189534}" srcId="{CB95CF0E-0C38-4526-81FA-F1676860733D}" destId="{9971AABA-8022-484D-9D0E-5F8B9E38B4F0}" srcOrd="1" destOrd="0" parTransId="{7C26E567-C315-4F0B-91E3-61412AF461E7}" sibTransId="{2172A1CE-F435-4FEC-AAB9-66B8EB9402E6}"/>
    <dgm:cxn modelId="{8D95682F-3C1A-4D09-B429-913312E3EFA7}" type="presOf" srcId="{B25DFC29-8D73-4712-A7B5-731A857BC390}" destId="{7AB588C1-7429-4F63-9045-84E50DC1A408}" srcOrd="1" destOrd="0" presId="urn:microsoft.com/office/officeart/2005/8/layout/process3"/>
    <dgm:cxn modelId="{6DAF4B39-CE12-45DF-9CCC-0181EB550E7D}" type="presOf" srcId="{E3B88480-67D0-4306-AF1D-6886EE323725}" destId="{9DD9E3FD-8690-4D4E-BEFE-3F6DB7331E64}" srcOrd="0" destOrd="0" presId="urn:microsoft.com/office/officeart/2005/8/layout/process3"/>
    <dgm:cxn modelId="{6C15983E-6493-495D-BE56-EC43D7000812}" type="presOf" srcId="{CB95CF0E-0C38-4526-81FA-F1676860733D}" destId="{EB5C3307-F275-45E1-BC13-7DF0C1F3A67F}" srcOrd="0" destOrd="0" presId="urn:microsoft.com/office/officeart/2005/8/layout/process3"/>
    <dgm:cxn modelId="{20F1743F-2780-418D-8346-7E5CEEB0B871}" type="presOf" srcId="{01288A75-C3FB-4817-BDDF-6DAE9E141DC5}" destId="{F197C866-05C7-4941-8A64-A43ABE308C25}" srcOrd="0" destOrd="0" presId="urn:microsoft.com/office/officeart/2005/8/layout/process3"/>
    <dgm:cxn modelId="{CD340C40-3CAE-48BF-883D-5CB98BCFFE7F}" type="presOf" srcId="{C82D8F71-9A2D-46E0-B756-FEFDA9653248}" destId="{F197C866-05C7-4941-8A64-A43ABE308C25}" srcOrd="0" destOrd="2" presId="urn:microsoft.com/office/officeart/2005/8/layout/process3"/>
    <dgm:cxn modelId="{53356441-1DB9-4649-87A5-A1EFAB7635C3}" srcId="{CB95CF0E-0C38-4526-81FA-F1676860733D}" destId="{01288A75-C3FB-4817-BDDF-6DAE9E141DC5}" srcOrd="0" destOrd="0" parTransId="{2FEFEDAB-DA02-473F-B98C-B5AD113E611E}" sibTransId="{EA83E700-0012-4565-80F7-E48B65538974}"/>
    <dgm:cxn modelId="{1669E652-9E65-499D-A914-BC4D3A14C966}" type="presOf" srcId="{7A35FD37-1BAC-41F7-A98A-DCED462839C3}" destId="{1B1023A4-1C16-4F12-AE26-A04F23D803EA}" srcOrd="0" destOrd="0" presId="urn:microsoft.com/office/officeart/2005/8/layout/process3"/>
    <dgm:cxn modelId="{D8C60556-0772-4637-AF76-F50ECE5D8C8E}" type="presOf" srcId="{7A35FD37-1BAC-41F7-A98A-DCED462839C3}" destId="{82ABC677-D140-4AB4-964F-7AED21DBA8D0}" srcOrd="1" destOrd="0" presId="urn:microsoft.com/office/officeart/2005/8/layout/process3"/>
    <dgm:cxn modelId="{E23F9E78-8FAD-4F0A-AA6A-4B9429EDCA4A}" type="presOf" srcId="{6DCF00FF-326D-499C-8753-B51C91A1F631}" destId="{5C3FD1C2-03EC-4362-A23C-7241CB4C9BFA}" srcOrd="0" destOrd="0" presId="urn:microsoft.com/office/officeart/2005/8/layout/process3"/>
    <dgm:cxn modelId="{47758282-1D1B-4887-893E-14834994FA61}" type="presOf" srcId="{FA496053-82E2-4166-ACCA-41086496D6EC}" destId="{B6A301A4-9DBA-420E-8C21-E25A36F58B31}" srcOrd="0" destOrd="0" presId="urn:microsoft.com/office/officeart/2005/8/layout/process3"/>
    <dgm:cxn modelId="{195A6595-156C-414D-A92E-DDADA683DEF9}" type="presOf" srcId="{CB95CF0E-0C38-4526-81FA-F1676860733D}" destId="{13F29100-22DD-46CB-927C-671132D921A2}" srcOrd="1" destOrd="0" presId="urn:microsoft.com/office/officeart/2005/8/layout/process3"/>
    <dgm:cxn modelId="{2A3668B3-5A7B-4C70-9893-1C742E347ABC}" srcId="{B25DFC29-8D73-4712-A7B5-731A857BC390}" destId="{FA496053-82E2-4166-ACCA-41086496D6EC}" srcOrd="0" destOrd="0" parTransId="{51A36C30-5DB7-405F-BEA6-C4C7719CCA8E}" sibTransId="{2E613E7A-C33F-4484-81DD-371C311B8D0B}"/>
    <dgm:cxn modelId="{EE5D4AC0-C31E-48A4-9236-418B78D818D1}" srcId="{7A35FD37-1BAC-41F7-A98A-DCED462839C3}" destId="{184F13FD-E779-4A8A-B979-DF19735509DD}" srcOrd="1" destOrd="0" parTransId="{E3EE7AE9-803C-49E9-982F-3E7792EF7408}" sibTransId="{D9DC08D6-DFDC-455B-8D57-18A94D0E4F17}"/>
    <dgm:cxn modelId="{E93538C1-F7D2-45D6-9B9A-48D37B684A32}" type="presOf" srcId="{BD2319E6-80CD-47E6-96A1-0B10AF33D0D7}" destId="{B6A301A4-9DBA-420E-8C21-E25A36F58B31}" srcOrd="0" destOrd="1" presId="urn:microsoft.com/office/officeart/2005/8/layout/process3"/>
    <dgm:cxn modelId="{ED6A25D6-D31C-4AE5-B4BF-61145FE69B3C}" srcId="{9F0E44B2-FEAE-4CE9-93FE-BEC70D3944DB}" destId="{7A35FD37-1BAC-41F7-A98A-DCED462839C3}" srcOrd="1" destOrd="0" parTransId="{F575D949-BBF8-4C61-9BE1-333EF5748DA9}" sibTransId="{E3B88480-67D0-4306-AF1D-6886EE323725}"/>
    <dgm:cxn modelId="{FABA76DF-EDFC-4788-8CC7-AB4F8FC5D35C}" type="presOf" srcId="{9F0E44B2-FEAE-4CE9-93FE-BEC70D3944DB}" destId="{BCBF08CF-BC77-46F1-8828-9A05B9E9FDC7}" srcOrd="0" destOrd="0" presId="urn:microsoft.com/office/officeart/2005/8/layout/process3"/>
    <dgm:cxn modelId="{7CCB36EC-F183-4512-9DEE-41F6D7727F5D}" type="presOf" srcId="{0A8C8DE6-9940-4F0D-93FB-EB18465C3A37}" destId="{735D2D38-B8B7-42D7-B6CE-59C97F65D5C3}" srcOrd="0" destOrd="0" presId="urn:microsoft.com/office/officeart/2005/8/layout/process3"/>
    <dgm:cxn modelId="{32ACD1EC-0BD3-4106-A335-18DF45B3B7CA}" type="presOf" srcId="{E3B88480-67D0-4306-AF1D-6886EE323725}" destId="{39A06BF9-2343-4E44-968E-805688B82CB3}" srcOrd="1" destOrd="0" presId="urn:microsoft.com/office/officeart/2005/8/layout/process3"/>
    <dgm:cxn modelId="{518CE5FE-DEBE-4D95-862D-C9F7A838420E}" srcId="{9F0E44B2-FEAE-4CE9-93FE-BEC70D3944DB}" destId="{B25DFC29-8D73-4712-A7B5-731A857BC390}" srcOrd="2" destOrd="0" parTransId="{B584A0A2-935D-41F0-9678-77AEDAFD14AD}" sibTransId="{C656C1EA-FBA8-4676-83C9-52A6B344AEA5}"/>
    <dgm:cxn modelId="{1AD8DCAE-4EBA-4065-B030-25A815A6137C}" type="presParOf" srcId="{BCBF08CF-BC77-46F1-8828-9A05B9E9FDC7}" destId="{7F988E4B-B880-43B1-B8F8-87D746D61714}" srcOrd="0" destOrd="0" presId="urn:microsoft.com/office/officeart/2005/8/layout/process3"/>
    <dgm:cxn modelId="{CC163712-817C-4E81-9A9A-585CACAA1BD6}" type="presParOf" srcId="{7F988E4B-B880-43B1-B8F8-87D746D61714}" destId="{EB5C3307-F275-45E1-BC13-7DF0C1F3A67F}" srcOrd="0" destOrd="0" presId="urn:microsoft.com/office/officeart/2005/8/layout/process3"/>
    <dgm:cxn modelId="{3067E7C9-BC79-47B5-B321-DC3E01E0EC21}" type="presParOf" srcId="{7F988E4B-B880-43B1-B8F8-87D746D61714}" destId="{13F29100-22DD-46CB-927C-671132D921A2}" srcOrd="1" destOrd="0" presId="urn:microsoft.com/office/officeart/2005/8/layout/process3"/>
    <dgm:cxn modelId="{0C4B4441-9F97-480F-9EFE-78983D9606D5}" type="presParOf" srcId="{7F988E4B-B880-43B1-B8F8-87D746D61714}" destId="{F197C866-05C7-4941-8A64-A43ABE308C25}" srcOrd="2" destOrd="0" presId="urn:microsoft.com/office/officeart/2005/8/layout/process3"/>
    <dgm:cxn modelId="{DBDCABB8-8EFC-4A56-B1EF-6A897A9C1F06}" type="presParOf" srcId="{BCBF08CF-BC77-46F1-8828-9A05B9E9FDC7}" destId="{5C3FD1C2-03EC-4362-A23C-7241CB4C9BFA}" srcOrd="1" destOrd="0" presId="urn:microsoft.com/office/officeart/2005/8/layout/process3"/>
    <dgm:cxn modelId="{806BD460-22C8-494F-A18A-EBB3E1191401}" type="presParOf" srcId="{5C3FD1C2-03EC-4362-A23C-7241CB4C9BFA}" destId="{22761ED9-56CE-4A52-BF8B-58F807430370}" srcOrd="0" destOrd="0" presId="urn:microsoft.com/office/officeart/2005/8/layout/process3"/>
    <dgm:cxn modelId="{D3E37628-EF84-4E16-8519-199C0C7EFE84}" type="presParOf" srcId="{BCBF08CF-BC77-46F1-8828-9A05B9E9FDC7}" destId="{F7EB1C86-D75B-417D-947D-44ED25E63165}" srcOrd="2" destOrd="0" presId="urn:microsoft.com/office/officeart/2005/8/layout/process3"/>
    <dgm:cxn modelId="{4F883EE9-90EB-4779-97FA-512A76BE4C73}" type="presParOf" srcId="{F7EB1C86-D75B-417D-947D-44ED25E63165}" destId="{1B1023A4-1C16-4F12-AE26-A04F23D803EA}" srcOrd="0" destOrd="0" presId="urn:microsoft.com/office/officeart/2005/8/layout/process3"/>
    <dgm:cxn modelId="{E30F6686-AABA-4EAC-98A7-53CBBEE169C8}" type="presParOf" srcId="{F7EB1C86-D75B-417D-947D-44ED25E63165}" destId="{82ABC677-D140-4AB4-964F-7AED21DBA8D0}" srcOrd="1" destOrd="0" presId="urn:microsoft.com/office/officeart/2005/8/layout/process3"/>
    <dgm:cxn modelId="{62873D8B-4B9A-4065-81DE-90AA9E26B415}" type="presParOf" srcId="{F7EB1C86-D75B-417D-947D-44ED25E63165}" destId="{735D2D38-B8B7-42D7-B6CE-59C97F65D5C3}" srcOrd="2" destOrd="0" presId="urn:microsoft.com/office/officeart/2005/8/layout/process3"/>
    <dgm:cxn modelId="{B12300B6-D600-4BC4-897F-9A8B1485432C}" type="presParOf" srcId="{BCBF08CF-BC77-46F1-8828-9A05B9E9FDC7}" destId="{9DD9E3FD-8690-4D4E-BEFE-3F6DB7331E64}" srcOrd="3" destOrd="0" presId="urn:microsoft.com/office/officeart/2005/8/layout/process3"/>
    <dgm:cxn modelId="{D1AD102D-2AC6-400A-AAE3-CAAB386CF84F}" type="presParOf" srcId="{9DD9E3FD-8690-4D4E-BEFE-3F6DB7331E64}" destId="{39A06BF9-2343-4E44-968E-805688B82CB3}" srcOrd="0" destOrd="0" presId="urn:microsoft.com/office/officeart/2005/8/layout/process3"/>
    <dgm:cxn modelId="{258FBACF-08E0-40F0-B79E-DCD26FF8FA0F}" type="presParOf" srcId="{BCBF08CF-BC77-46F1-8828-9A05B9E9FDC7}" destId="{182C0F70-ABEB-4F4B-9FAB-600E31770196}" srcOrd="4" destOrd="0" presId="urn:microsoft.com/office/officeart/2005/8/layout/process3"/>
    <dgm:cxn modelId="{7750880A-5449-4617-B082-57628943C4C6}" type="presParOf" srcId="{182C0F70-ABEB-4F4B-9FAB-600E31770196}" destId="{44BB0F95-A8F5-4AAC-A7A8-190F8F6E3F4E}" srcOrd="0" destOrd="0" presId="urn:microsoft.com/office/officeart/2005/8/layout/process3"/>
    <dgm:cxn modelId="{64129431-8514-4E0E-BB68-3A5E96CAEF80}" type="presParOf" srcId="{182C0F70-ABEB-4F4B-9FAB-600E31770196}" destId="{7AB588C1-7429-4F63-9045-84E50DC1A408}" srcOrd="1" destOrd="0" presId="urn:microsoft.com/office/officeart/2005/8/layout/process3"/>
    <dgm:cxn modelId="{424D2514-C78B-4509-8EF5-E24E10A1FFE8}" type="presParOf" srcId="{182C0F70-ABEB-4F4B-9FAB-600E31770196}" destId="{B6A301A4-9DBA-420E-8C21-E25A36F58B31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5DF5E-BF62-436C-A5E3-022A97C13B1B}">
      <dsp:nvSpPr>
        <dsp:cNvPr id="0" name=""/>
        <dsp:cNvSpPr/>
      </dsp:nvSpPr>
      <dsp:spPr>
        <a:xfrm>
          <a:off x="0" y="0"/>
          <a:ext cx="2165393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Sopimuksen laadinta 2018 loppuvuosi</a:t>
          </a:r>
        </a:p>
      </dsp:txBody>
      <dsp:txXfrm>
        <a:off x="0" y="0"/>
        <a:ext cx="2165393" cy="633600"/>
      </dsp:txXfrm>
    </dsp:sp>
    <dsp:sp modelId="{335F3532-811C-4D4B-857E-1F6FB41F9ACC}">
      <dsp:nvSpPr>
        <dsp:cNvPr id="0" name=""/>
        <dsp:cNvSpPr/>
      </dsp:nvSpPr>
      <dsp:spPr>
        <a:xfrm>
          <a:off x="678821" y="553656"/>
          <a:ext cx="1932672" cy="1137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/>
            <a:t>Sopimuksen toimenpiteet kirjataan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/>
            <a:t>Vastuutahot kirjataan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/>
            <a:t>Myönnetty/varattu rahoitus kirjataan</a:t>
          </a:r>
        </a:p>
      </dsp:txBody>
      <dsp:txXfrm>
        <a:off x="712126" y="586961"/>
        <a:ext cx="1866062" cy="1070518"/>
      </dsp:txXfrm>
    </dsp:sp>
    <dsp:sp modelId="{F77DDAB2-F076-418A-B411-D85FFC183910}">
      <dsp:nvSpPr>
        <dsp:cNvPr id="0" name=""/>
        <dsp:cNvSpPr/>
      </dsp:nvSpPr>
      <dsp:spPr>
        <a:xfrm>
          <a:off x="2338361" y="1445"/>
          <a:ext cx="484722" cy="4869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700" kern="1200"/>
        </a:p>
      </dsp:txBody>
      <dsp:txXfrm>
        <a:off x="2338361" y="98838"/>
        <a:ext cx="339305" cy="292180"/>
      </dsp:txXfrm>
    </dsp:sp>
    <dsp:sp modelId="{15A21DC4-EA5E-4274-8BC6-836A0305827F}">
      <dsp:nvSpPr>
        <dsp:cNvPr id="0" name=""/>
        <dsp:cNvSpPr/>
      </dsp:nvSpPr>
      <dsp:spPr>
        <a:xfrm>
          <a:off x="2900413" y="0"/>
          <a:ext cx="2249074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Kevyt seuranta 2019 aikana </a:t>
          </a:r>
        </a:p>
      </dsp:txBody>
      <dsp:txXfrm>
        <a:off x="2900413" y="0"/>
        <a:ext cx="2249074" cy="633600"/>
      </dsp:txXfrm>
    </dsp:sp>
    <dsp:sp modelId="{E182F5D2-3C8A-4C72-BE50-9370DE060200}">
      <dsp:nvSpPr>
        <dsp:cNvPr id="0" name=""/>
        <dsp:cNvSpPr/>
      </dsp:nvSpPr>
      <dsp:spPr>
        <a:xfrm>
          <a:off x="3073988" y="503448"/>
          <a:ext cx="2362817" cy="11621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/>
            <a:t>Etenemistä seurataan: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/>
            <a:t>Etenee, odottaa, ei etene –asteikolla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 dirty="0"/>
            <a:t>Saatu/resursoitu rahoitusmäärä</a:t>
          </a:r>
        </a:p>
      </dsp:txBody>
      <dsp:txXfrm>
        <a:off x="3108026" y="537486"/>
        <a:ext cx="2294741" cy="1094076"/>
      </dsp:txXfrm>
    </dsp:sp>
    <dsp:sp modelId="{AB64CAD1-5E45-4246-8FA6-C8EC61B0963B}">
      <dsp:nvSpPr>
        <dsp:cNvPr id="0" name=""/>
        <dsp:cNvSpPr/>
      </dsp:nvSpPr>
      <dsp:spPr>
        <a:xfrm rot="85686">
          <a:off x="5237251" y="98355"/>
          <a:ext cx="288921" cy="4187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700" kern="1200"/>
        </a:p>
      </dsp:txBody>
      <dsp:txXfrm>
        <a:off x="5237264" y="181017"/>
        <a:ext cx="202245" cy="251228"/>
      </dsp:txXfrm>
    </dsp:sp>
    <dsp:sp modelId="{A03AB4B4-C897-4874-BDBB-035167A1F5B5}">
      <dsp:nvSpPr>
        <dsp:cNvPr id="0" name=""/>
        <dsp:cNvSpPr/>
      </dsp:nvSpPr>
      <dsp:spPr>
        <a:xfrm>
          <a:off x="5568832" y="0"/>
          <a:ext cx="2025444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Syvempi seuranta 2020 keväällä </a:t>
          </a:r>
        </a:p>
      </dsp:txBody>
      <dsp:txXfrm>
        <a:off x="5568832" y="0"/>
        <a:ext cx="2025444" cy="633600"/>
      </dsp:txXfrm>
    </dsp:sp>
    <dsp:sp modelId="{83ED2899-E838-4B37-9567-75C995CA595E}">
      <dsp:nvSpPr>
        <dsp:cNvPr id="0" name=""/>
        <dsp:cNvSpPr/>
      </dsp:nvSpPr>
      <dsp:spPr>
        <a:xfrm>
          <a:off x="5772511" y="538533"/>
          <a:ext cx="2134843" cy="9170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900" kern="1200" dirty="0"/>
            <a:t>Vastuutahojen </a:t>
          </a:r>
          <a:r>
            <a:rPr lang="fi-FI" sz="900" kern="1200" dirty="0" err="1"/>
            <a:t>kontaktointi</a:t>
          </a:r>
          <a:r>
            <a:rPr lang="fi-FI" sz="900" kern="1200" dirty="0"/>
            <a:t>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900" kern="1200" dirty="0"/>
            <a:t>Tarkempi kuvaus toimenpiteen etenemisestä ja tuloksista tähän asti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900" kern="1200" dirty="0"/>
            <a:t>Tarkempi kuvaus ja luokittelu toimenpiteiden sisällöistä </a:t>
          </a:r>
        </a:p>
      </dsp:txBody>
      <dsp:txXfrm>
        <a:off x="5799372" y="565394"/>
        <a:ext cx="2081121" cy="863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29100-22DD-46CB-927C-671132D921A2}">
      <dsp:nvSpPr>
        <dsp:cNvPr id="0" name=""/>
        <dsp:cNvSpPr/>
      </dsp:nvSpPr>
      <dsp:spPr>
        <a:xfrm>
          <a:off x="7" y="1667737"/>
          <a:ext cx="2211818" cy="1268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Sopimuksen laadinta</a:t>
          </a:r>
        </a:p>
      </dsp:txBody>
      <dsp:txXfrm>
        <a:off x="7" y="1667737"/>
        <a:ext cx="2211818" cy="845398"/>
      </dsp:txXfrm>
    </dsp:sp>
    <dsp:sp modelId="{F197C866-05C7-4941-8A64-A43ABE308C25}">
      <dsp:nvSpPr>
        <dsp:cNvPr id="0" name=""/>
        <dsp:cNvSpPr/>
      </dsp:nvSpPr>
      <dsp:spPr>
        <a:xfrm>
          <a:off x="377286" y="2294898"/>
          <a:ext cx="2383168" cy="1626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Toimenpiteet ja vastuutahot kirjataan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Seurannan koordinointi sovitaan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Mittaristo mietitään </a:t>
          </a:r>
        </a:p>
      </dsp:txBody>
      <dsp:txXfrm>
        <a:off x="424921" y="2342533"/>
        <a:ext cx="2287898" cy="1531115"/>
      </dsp:txXfrm>
    </dsp:sp>
    <dsp:sp modelId="{5C3FD1C2-03EC-4362-A23C-7241CB4C9BFA}">
      <dsp:nvSpPr>
        <dsp:cNvPr id="0" name=""/>
        <dsp:cNvSpPr/>
      </dsp:nvSpPr>
      <dsp:spPr>
        <a:xfrm rot="49595">
          <a:off x="2574303" y="1841827"/>
          <a:ext cx="768616" cy="55067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300" kern="1200"/>
        </a:p>
      </dsp:txBody>
      <dsp:txXfrm>
        <a:off x="2574312" y="1950771"/>
        <a:ext cx="603413" cy="330406"/>
      </dsp:txXfrm>
    </dsp:sp>
    <dsp:sp modelId="{82ABC677-D140-4AB4-964F-7AED21DBA8D0}">
      <dsp:nvSpPr>
        <dsp:cNvPr id="0" name=""/>
        <dsp:cNvSpPr/>
      </dsp:nvSpPr>
      <dsp:spPr>
        <a:xfrm>
          <a:off x="3661896" y="1720569"/>
          <a:ext cx="2211818" cy="1268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Väliseurannat 3-12kk välein </a:t>
          </a:r>
        </a:p>
      </dsp:txBody>
      <dsp:txXfrm>
        <a:off x="3661896" y="1720569"/>
        <a:ext cx="2211818" cy="845398"/>
      </dsp:txXfrm>
    </dsp:sp>
    <dsp:sp modelId="{735D2D38-B8B7-42D7-B6CE-59C97F65D5C3}">
      <dsp:nvSpPr>
        <dsp:cNvPr id="0" name=""/>
        <dsp:cNvSpPr/>
      </dsp:nvSpPr>
      <dsp:spPr>
        <a:xfrm>
          <a:off x="3855052" y="2400562"/>
          <a:ext cx="2631179" cy="1415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Vastuutahot </a:t>
          </a:r>
          <a:r>
            <a:rPr lang="fi-FI" sz="1600" kern="1200" dirty="0" err="1"/>
            <a:t>kontaktoidaan</a:t>
          </a:r>
          <a:r>
            <a:rPr lang="fi-FI" sz="1600" kern="1200" dirty="0"/>
            <a:t>, eteneminen raportoidaan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Mittareita seurataan</a:t>
          </a:r>
        </a:p>
      </dsp:txBody>
      <dsp:txXfrm>
        <a:off x="3896498" y="2442008"/>
        <a:ext cx="2548287" cy="1332166"/>
      </dsp:txXfrm>
    </dsp:sp>
    <dsp:sp modelId="{9DD9E3FD-8690-4D4E-BEFE-3F6DB7331E64}">
      <dsp:nvSpPr>
        <dsp:cNvPr id="0" name=""/>
        <dsp:cNvSpPr/>
      </dsp:nvSpPr>
      <dsp:spPr>
        <a:xfrm rot="21507868">
          <a:off x="6268056" y="1816499"/>
          <a:ext cx="836623" cy="55067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300" kern="1200"/>
        </a:p>
      </dsp:txBody>
      <dsp:txXfrm>
        <a:off x="6268086" y="1928848"/>
        <a:ext cx="671420" cy="330406"/>
      </dsp:txXfrm>
    </dsp:sp>
    <dsp:sp modelId="{7AB588C1-7429-4F63-9045-84E50DC1A408}">
      <dsp:nvSpPr>
        <dsp:cNvPr id="0" name=""/>
        <dsp:cNvSpPr/>
      </dsp:nvSpPr>
      <dsp:spPr>
        <a:xfrm>
          <a:off x="7451683" y="1618978"/>
          <a:ext cx="2211818" cy="1268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Loppuraportointi ja arviointi </a:t>
          </a:r>
          <a:r>
            <a:rPr lang="fi-FI" sz="1600" kern="1200"/>
            <a:t>sopimuskauden lopussa</a:t>
          </a:r>
          <a:endParaRPr lang="fi-FI" sz="1600" kern="1200" dirty="0"/>
        </a:p>
      </dsp:txBody>
      <dsp:txXfrm>
        <a:off x="7451683" y="1618978"/>
        <a:ext cx="2211818" cy="845398"/>
      </dsp:txXfrm>
    </dsp:sp>
    <dsp:sp modelId="{B6A301A4-9DBA-420E-8C21-E25A36F58B31}">
      <dsp:nvSpPr>
        <dsp:cNvPr id="0" name=""/>
        <dsp:cNvSpPr/>
      </dsp:nvSpPr>
      <dsp:spPr>
        <a:xfrm>
          <a:off x="7383568" y="2414057"/>
          <a:ext cx="3070734" cy="1499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Koostetaan loppuraportti toimenpiteiden toteutuksesta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Päivitetään tilannekuva ja jatkotoimenpiteiden tarpeet </a:t>
          </a:r>
        </a:p>
      </dsp:txBody>
      <dsp:txXfrm>
        <a:off x="7427494" y="2457983"/>
        <a:ext cx="2982882" cy="1411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DB661C-EB55-441F-9E72-B0FF044E9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ABF768D-F0D6-457B-9C99-00FAE2FF3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6B223B-32AF-4989-9C6A-51C00634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B08C445-9DBE-4590-B39E-9FFF4D81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D28D2E5-D35A-4638-9DFA-EBDBF9A7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85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C41698-B391-4131-98BD-509972FA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905881C-D7DA-44B3-B84A-D2BDE31BA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C48C32-14B8-4012-9595-06523CFF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83CD9C-CBF1-420A-A864-D7B8CCD29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29A84D1-7D0C-44B1-AAD5-50F1190B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17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22250F4-26D2-45BE-B082-894D30957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8DC1130-E461-410B-B762-5975817DC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D1C7EC-7C18-4D7F-975B-532BE27F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899F48B-F72A-4D57-AD0A-1C705AFA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36A9435-32F3-41A2-B489-04456678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257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818F03-55DB-4A01-A236-5DE81060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45666A-ACBE-4041-AC68-5CFD970E1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6F12FE6-2C6D-4450-A69F-B3B734E4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379B477-DD1A-45C0-A177-312DE22DF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9A1A40-DE7E-43EE-9C96-5E2921DB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153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09492D-F3ED-4E51-BFE5-065408D2B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137CB2B-2FA0-45FC-AA8E-139BAB059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0C33661-B17B-44E1-A2BD-6E45CE0A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FCFA6C-2FC7-476B-803F-0E9C04E4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998B35-6052-43F1-BDBF-58436E33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054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16CE34-807E-4C66-AB23-54F6B13FC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447643-714F-4525-ABA1-9B64621A8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8BE4BE9-8523-45F7-BB4D-43D8D184D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A356A91-CE97-4BB3-9799-63CF92142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394E03C-37DE-4A96-A9D4-24B9F97B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1F8482B-9212-4476-9387-66640C031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177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598D7-5D70-4C1E-A76B-7AB95BCC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B613DC-B1A4-453F-8D12-CB40BA43C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41D1A22-C163-4B51-ABF3-290EE1081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73EECD4-846B-4049-8907-9B0450926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DE8747A-E3D0-468E-A91C-D171945A5C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4E40276-ADA4-42BE-A211-A33C09A5A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76064E6-923D-4457-B770-8EE7BEEB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719B4A4-9C3B-42F3-96CC-A4F049D3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161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C83801-F087-4962-9E76-382C779A8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BEE5466-8806-4F61-B8EA-D3810C003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E80A753-BF47-4BAF-A44D-1F35EA01E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B28AD2E-A605-4940-9E03-55D61D1DA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987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1A2C4A-70A6-497F-B477-5ACA321A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ECD6A47-F25D-4F08-84E7-7CFAAAD65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9AAF677-AA6C-489B-BD8D-F3B6D1F83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544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1831AB-9716-434E-AB8D-3C9640856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493597-56D8-4C85-9953-3408ADF87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18B8B97-8410-4128-BA4D-7A83930C2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DFCEAEF-4A36-41D0-B771-288C9FFD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74F07E-751F-4C44-8197-CEC883A0D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90419FE-67E2-489D-9206-40E29F25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965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CA4B96-7663-4A80-8FF0-765D3820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B334AF9-2A76-4C8C-8CBB-6526AB71FD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5C77BC4-A129-4F15-9308-4762F1E98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F21A16C-4038-4E87-9F91-C1356970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1E30985-F0B4-4186-B51F-7BD1931EF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6DBAC95-4DF3-4F99-B8F6-D558CBAA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474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C994837-E274-4D0D-8F8D-2334ADC10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A3C8638-0708-47CD-9FC4-609129CA4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9FC21A-1F4C-484F-95D8-6DFF0B3BD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5BFDE-57DD-4D6D-9701-A2C2DBF4DCF7}" type="datetimeFigureOut">
              <a:rPr lang="fi-FI" smtClean="0"/>
              <a:t>24.11.2020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931165F-9E86-47D1-9179-C3C396A61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E17EDD3-BE1C-4C56-8271-59221DDF6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46DA-B40F-4DD5-91A8-0FD7084228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874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03A526-2C97-421D-AC07-2CE181269C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6288CB"/>
                </a:solidFill>
              </a:rPr>
              <a:t>Siltasopimus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FE861C4-77BA-499A-AD1D-10EEC8CE44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Prosessikuvaus ja seurannan toimintamallit</a:t>
            </a: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178A2BC5-A14B-4DA5-89C0-B9F71058C59F}"/>
              </a:ext>
            </a:extLst>
          </p:cNvPr>
          <p:cNvCxnSpPr/>
          <p:nvPr/>
        </p:nvCxnSpPr>
        <p:spPr>
          <a:xfrm>
            <a:off x="411018" y="3509819"/>
            <a:ext cx="11369964" cy="0"/>
          </a:xfrm>
          <a:prstGeom prst="line">
            <a:avLst/>
          </a:prstGeom>
          <a:ln w="19050">
            <a:solidFill>
              <a:srgbClr val="6288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47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FBF3700-1D55-40CA-88AE-154AD5215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fi-FI" sz="3700">
                <a:solidFill>
                  <a:schemeClr val="accent1"/>
                </a:solidFill>
              </a:rPr>
              <a:t>Toimintamalli seurantaan: loppuraportointi ja jatkon tarkastelu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AB445B9-BBEA-412A-B914-25A485E1E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fi-FI" sz="2400" dirty="0"/>
              <a:t>Ennen loppuraportointia: </a:t>
            </a:r>
          </a:p>
          <a:p>
            <a:pPr lvl="1"/>
            <a:r>
              <a:rPr lang="fi-FI" sz="2000" dirty="0"/>
              <a:t>Väliseurannat</a:t>
            </a:r>
          </a:p>
          <a:p>
            <a:r>
              <a:rPr lang="fi-FI" sz="2400" dirty="0"/>
              <a:t>Loppuraportointi</a:t>
            </a:r>
          </a:p>
          <a:p>
            <a:pPr lvl="1"/>
            <a:r>
              <a:rPr lang="fi-FI" sz="2000" dirty="0"/>
              <a:t>Aloitetaan suunnittelu noin 3kk ennen sopimuskauden päättymistä </a:t>
            </a:r>
          </a:p>
          <a:p>
            <a:pPr lvl="1"/>
            <a:r>
              <a:rPr lang="fi-FI" sz="2000" dirty="0"/>
              <a:t>Laaditaan raportti tai katsaus toimenpiteiden alkutilanne vs. nykytilanne</a:t>
            </a:r>
          </a:p>
          <a:p>
            <a:pPr lvl="1"/>
            <a:r>
              <a:rPr lang="fi-FI" sz="2000" dirty="0"/>
              <a:t>Arvioidaan tuloksia ja sopimuksen onnistumista (voidaan toteuttaa sähköisesti tai kasvokkain, oleellista laadullisen arvioinnin ja keskustelun synnyttäminen)</a:t>
            </a:r>
          </a:p>
          <a:p>
            <a:pPr lvl="1"/>
            <a:r>
              <a:rPr lang="fi-FI" sz="2000" dirty="0"/>
              <a:t>Arvioidaan tarve jatkotoimenpiteille ja sovitaan näistä</a:t>
            </a:r>
          </a:p>
        </p:txBody>
      </p:sp>
    </p:spTree>
    <p:extLst>
      <p:ext uri="{BB962C8B-B14F-4D97-AF65-F5344CB8AC3E}">
        <p14:creationId xmlns:p14="http://schemas.microsoft.com/office/powerpoint/2010/main" val="106701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30D82A-5E35-4D22-92EA-4E0E1B0E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344"/>
            <a:ext cx="10515600" cy="748058"/>
          </a:xfrm>
        </p:spPr>
        <p:txBody>
          <a:bodyPr>
            <a:normAutofit/>
          </a:bodyPr>
          <a:lstStyle/>
          <a:p>
            <a:r>
              <a:rPr lang="fi-FI" sz="3600" dirty="0"/>
              <a:t>Käytännön toimintamallit: kevyt ja perusteellinen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4529A437-FEED-40DB-B870-8FDEED8F9E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442144"/>
              </p:ext>
            </p:extLst>
          </p:nvPr>
        </p:nvGraphicFramePr>
        <p:xfrm>
          <a:off x="304800" y="834416"/>
          <a:ext cx="11542644" cy="53390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847548">
                  <a:extLst>
                    <a:ext uri="{9D8B030D-6E8A-4147-A177-3AD203B41FA5}">
                      <a16:colId xmlns:a16="http://schemas.microsoft.com/office/drawing/2014/main" val="3584953169"/>
                    </a:ext>
                  </a:extLst>
                </a:gridCol>
                <a:gridCol w="3847548">
                  <a:extLst>
                    <a:ext uri="{9D8B030D-6E8A-4147-A177-3AD203B41FA5}">
                      <a16:colId xmlns:a16="http://schemas.microsoft.com/office/drawing/2014/main" val="4081918000"/>
                    </a:ext>
                  </a:extLst>
                </a:gridCol>
                <a:gridCol w="3847548">
                  <a:extLst>
                    <a:ext uri="{9D8B030D-6E8A-4147-A177-3AD203B41FA5}">
                      <a16:colId xmlns:a16="http://schemas.microsoft.com/office/drawing/2014/main" val="34532328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Vaihe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Kevyt seuranta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Perusteellinen seuranta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726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Haaste havaitaan, todennetaan tiedolla (tilastot, katsaukset jne.)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Tilastokatsaus/-kooste, alueen toimijoiden tieto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Tilastokatsaus/-kooste, alueen toimijoiden 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02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Toimenpiteet määritellään ja ilmiön seurantamittaristo mietitään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Toimenpiteet määritellään ja ilmiömittaristo mietitään (Mistä tieto saadaan, kuka kerää, miten usein jne.)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Toimenpiteet luokitellaan, tilastomittarit mietitään kokonaiskuvalle + kokonaisuuksille (Mikä tieto tukee mitäkin kokonaisuutta, mikä kokonaiskuvaa, mistä kerätään, kuinka usein, kuka kerää)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2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Toimenpiteet määritellään ja niistä kerättävä tieto ja toimenpidemittaristot mietitään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Seurantamittaristo etenee, odottaa, ei etene –asteikolla + laadullinen kuvaus mitä tapahtuu, yhteyshenkilöt nimetään, seurantatiheys päätetään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Seurantaan määritetään kokonaisuus- tai toimenpidekohtainen tiedonkeruumittaristo, tiedon keräämisen vastuutahot, toimenpiteiden tavoitteet ja etenemisvaiheen tarkempi kuvaus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72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Säännöllinen tilasto-/tietokatsaus toimitetaan toimenpiteiden vastuutahoille, yhteinen käsittely ja sen perusteella suunnataan toimia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Tilastokatsaus sähköpostilla tai nimetyllä alustalla/tapaamisessa, keskustelu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Yleinen tilastokatsaus + kohdennetut katsaukset yhteisessä tapaamisessa, jatkotoimenpidesuunnitelma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69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Seurantakatsaus toimitetaan vastuutahoille, käsitellään yhteisesti, suuntaa toimia.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Katsaus etenemisestä sähköpostilla tai nimetyllä alustalla/tapaamisessa, keskustelu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Kokonaiskatsaus + kokonaisuuskohtaiset katsaukset yhteisissä tapaamisessa, jatkotoimenpidesuunnitelmat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13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Alussa ja lopussa toimijat/vastuutahot arvioivat tilanteen (vaikuttavuus: tavoitteet - toteutuminen)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Oleelliset vastuutahot määrittävät sopimuksen tavoitteet ja arvioivat toteutumisen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Oleelliset vastuutahot määrittävät tavoitteet kunkin teeman asiantuntijoiden kanssa yhteistyössä, nämä viestitään koko toimijajoukolle, ja lopussa kaikki toimijat osallistuvat arviointiin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406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737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C99950-6404-4C8A-9BDA-43B7584B9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826" y="0"/>
            <a:ext cx="10515600" cy="827571"/>
          </a:xfrm>
        </p:spPr>
        <p:txBody>
          <a:bodyPr>
            <a:normAutofit/>
          </a:bodyPr>
          <a:lstStyle/>
          <a:p>
            <a:r>
              <a:rPr lang="fi-FI" sz="3600" dirty="0"/>
              <a:t>Haasteita ja ratkaisuja seurannan toimintamallissa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F8412054-ACCE-485C-984A-BF78A4B4B5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57297"/>
              </p:ext>
            </p:extLst>
          </p:nvPr>
        </p:nvGraphicFramePr>
        <p:xfrm>
          <a:off x="384314" y="827571"/>
          <a:ext cx="11436624" cy="58572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812208">
                  <a:extLst>
                    <a:ext uri="{9D8B030D-6E8A-4147-A177-3AD203B41FA5}">
                      <a16:colId xmlns:a16="http://schemas.microsoft.com/office/drawing/2014/main" val="2808846998"/>
                    </a:ext>
                  </a:extLst>
                </a:gridCol>
                <a:gridCol w="3812208">
                  <a:extLst>
                    <a:ext uri="{9D8B030D-6E8A-4147-A177-3AD203B41FA5}">
                      <a16:colId xmlns:a16="http://schemas.microsoft.com/office/drawing/2014/main" val="1493478612"/>
                    </a:ext>
                  </a:extLst>
                </a:gridCol>
                <a:gridCol w="3812208">
                  <a:extLst>
                    <a:ext uri="{9D8B030D-6E8A-4147-A177-3AD203B41FA5}">
                      <a16:colId xmlns:a16="http://schemas.microsoft.com/office/drawing/2014/main" val="3968529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Ideaali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Mahdolliset ongelmat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Ratkaisut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02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Haaste havaitaan, todennetaan tiedolla (tilastot, katsaukset jne.)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Haaste ei näy tilastoissa, mutta tunnistetaan muuten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Alueen toimijoilta kerätään katsaus ja lukuja, jotka todentavat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54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Taustalla olevan ilmiön seurantamittaristo mietitään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Haaste ei näy tilastoissa, tilastot eivät päivity riittävän usein, vaatii todella laajan mittariston, tilastoja ei 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Valmiit katsaukset, verkostomainen tiedonkeruu, harvempi koostamisväli, uusien lähteiden kehittely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80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Toimenpiteet määritellään ja niistä kerättävä tieto ja toimenpidemittaristot mietitään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Resursseja tiedon keräämiseen ei ole, toimenpiteiden tarkka sisältö ei ole vielä selvä tässä vaiheessa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Valmiit kysymyspohjat, etenemisvaiheiden tunnistaminen, mittaristojen määrittelyn käytäntö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90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Säännöllinen tilasto-/tietokatsaus toimitetaan toimenpiteiden vastuutahoille, yhteinen käsittely ja sen perusteella suunnataan toimia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Hanketoiminnan uudelleen suuntaamisen haasteet, aikaa vievää, muutosten syyt epäselvät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Sitominen muuhun yhteiseen toimintaan, selkeä raportointimuoto, kohdennetut raportit ja valmiit analyysit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97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Seurantakatsaus toimitetaan vastuutahoille, käsitellään yhteisesti, suuntaa toimia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Resurssitarve koostamiseen, aikatarve läpi käymiseen, hanketoiminnan uudelleen suuntaamisen haasteet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Yhteismitallinen seuranta: etenemisvaiheet, tavoitteet, aikataulut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92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Alussa ja lopussa toimijat/vastuutahot arvioivat tilanteen (vaikuttavuus: tavoitteet - toteutuminen)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Resurssitarve, aikatarve, oikeiden kysymysten kysyminen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Valmis kysymyslomake/haastattelupohja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228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3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32D55B7D-0818-4450-941A-ED10C78470DC}"/>
              </a:ext>
            </a:extLst>
          </p:cNvPr>
          <p:cNvSpPr/>
          <p:nvPr/>
        </p:nvSpPr>
        <p:spPr>
          <a:xfrm>
            <a:off x="240145" y="240145"/>
            <a:ext cx="11720946" cy="6391564"/>
          </a:xfrm>
          <a:prstGeom prst="rect">
            <a:avLst/>
          </a:prstGeom>
          <a:solidFill>
            <a:srgbClr val="EBEBEB"/>
          </a:solidFill>
          <a:ln>
            <a:solidFill>
              <a:srgbClr val="6288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E4D7CC7-33A8-413F-82FD-31366A09D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6288CB"/>
                </a:solidFill>
              </a:rPr>
              <a:t>Tiedolla johtaminen siltasopimuksessa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23D3E2-6E11-448E-95C6-6023F4138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Pohjana sopimusmenettelylle: havaitaan ongelma ja todennetaan se tilastoista ja katsauksista </a:t>
            </a:r>
            <a:r>
              <a:rPr lang="fi-FI" dirty="0">
                <a:sym typeface="Wingdings" panose="05000000000000000000" pitchFamily="2" charset="2"/>
              </a:rPr>
              <a:t> perustelu menettelyyn mukaan pääsemiselle</a:t>
            </a:r>
          </a:p>
          <a:p>
            <a:r>
              <a:rPr lang="fi-FI" dirty="0">
                <a:sym typeface="Wingdings" panose="05000000000000000000" pitchFamily="2" charset="2"/>
              </a:rPr>
              <a:t>Lukuja ja muutoksia seurataan ja viestitään säännöllisesti toimenpiteiden toteuttajatahoille </a:t>
            </a:r>
          </a:p>
          <a:p>
            <a:r>
              <a:rPr lang="fi-FI" dirty="0">
                <a:sym typeface="Wingdings" panose="05000000000000000000" pitchFamily="2" charset="2"/>
              </a:rPr>
              <a:t>Tiedon rooli on enemmän tuottaa toimenpiteisiin tietoa vallitsevasta tilanteesta kuin todentaa tuloksia  auttaa suuntaamaan toimenpiteitä </a:t>
            </a:r>
          </a:p>
          <a:p>
            <a:r>
              <a:rPr lang="fi-FI" dirty="0">
                <a:sym typeface="Wingdings" panose="05000000000000000000" pitchFamily="2" charset="2"/>
              </a:rPr>
              <a:t>Hyvin toteutettu seuranta toimii pohjana vaikuttavuuden arvioinnille</a:t>
            </a:r>
          </a:p>
        </p:txBody>
      </p:sp>
    </p:spTree>
    <p:extLst>
      <p:ext uri="{BB962C8B-B14F-4D97-AF65-F5344CB8AC3E}">
        <p14:creationId xmlns:p14="http://schemas.microsoft.com/office/powerpoint/2010/main" val="236101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>
            <a:extLst>
              <a:ext uri="{FF2B5EF4-FFF2-40B4-BE49-F238E27FC236}">
                <a16:creationId xmlns:a16="http://schemas.microsoft.com/office/drawing/2014/main" id="{BF786231-76E6-4E86-B631-94AB7F41D775}"/>
              </a:ext>
            </a:extLst>
          </p:cNvPr>
          <p:cNvSpPr/>
          <p:nvPr/>
        </p:nvSpPr>
        <p:spPr>
          <a:xfrm>
            <a:off x="212436" y="217055"/>
            <a:ext cx="11794837" cy="642389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ABC002B-4E73-4989-B244-9764BA3E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607"/>
            <a:ext cx="10515600" cy="1325563"/>
          </a:xfrm>
        </p:spPr>
        <p:txBody>
          <a:bodyPr/>
          <a:lstStyle/>
          <a:p>
            <a:r>
              <a:rPr lang="fi-FI" dirty="0">
                <a:solidFill>
                  <a:srgbClr val="6288CB"/>
                </a:solidFill>
              </a:rPr>
              <a:t>Sopimuksen seurannan aikajana 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7F78F2FC-EFFA-4030-902B-324B315A4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869875"/>
              </p:ext>
            </p:extLst>
          </p:nvPr>
        </p:nvGraphicFramePr>
        <p:xfrm>
          <a:off x="838200" y="1752445"/>
          <a:ext cx="10515600" cy="3660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205CB532-F51C-4BC2-A9AA-4EB44DDC31E1}"/>
              </a:ext>
            </a:extLst>
          </p:cNvPr>
          <p:cNvSpPr txBox="1"/>
          <p:nvPr/>
        </p:nvSpPr>
        <p:spPr>
          <a:xfrm>
            <a:off x="745435" y="1290665"/>
            <a:ext cx="5483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Seurannan toteutus Pirkanmaan siltasopimuksessa </a:t>
            </a:r>
          </a:p>
        </p:txBody>
      </p:sp>
      <p:graphicFrame>
        <p:nvGraphicFramePr>
          <p:cNvPr id="6" name="Kaaviokuva 5">
            <a:extLst>
              <a:ext uri="{FF2B5EF4-FFF2-40B4-BE49-F238E27FC236}">
                <a16:creationId xmlns:a16="http://schemas.microsoft.com/office/drawing/2014/main" id="{6D440FA2-50D2-4232-9EBB-CACBBF7E16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952153"/>
              </p:ext>
            </p:extLst>
          </p:nvPr>
        </p:nvGraphicFramePr>
        <p:xfrm>
          <a:off x="838200" y="2535214"/>
          <a:ext cx="10515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kstiruutu 6">
            <a:extLst>
              <a:ext uri="{FF2B5EF4-FFF2-40B4-BE49-F238E27FC236}">
                <a16:creationId xmlns:a16="http://schemas.microsoft.com/office/drawing/2014/main" id="{4DC98279-A2E5-4B77-89A6-5B20C80C8104}"/>
              </a:ext>
            </a:extLst>
          </p:cNvPr>
          <p:cNvSpPr txBox="1"/>
          <p:nvPr/>
        </p:nvSpPr>
        <p:spPr>
          <a:xfrm>
            <a:off x="745435" y="3656012"/>
            <a:ext cx="8557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Sopimuksen seurannan toimintamalli siltasopimusta vastaaviin kokonaisuuksiin</a:t>
            </a:r>
          </a:p>
          <a:p>
            <a:endParaRPr lang="fi-FI" dirty="0"/>
          </a:p>
        </p:txBody>
      </p:sp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C0ADA293-0EE5-4A61-ABB5-031F10268E3E}"/>
              </a:ext>
            </a:extLst>
          </p:cNvPr>
          <p:cNvSpPr/>
          <p:nvPr/>
        </p:nvSpPr>
        <p:spPr>
          <a:xfrm>
            <a:off x="8907239" y="1752445"/>
            <a:ext cx="2385270" cy="985861"/>
          </a:xfrm>
          <a:prstGeom prst="roundRect">
            <a:avLst>
              <a:gd name="adj" fmla="val 9172"/>
            </a:avLst>
          </a:prstGeom>
          <a:solidFill>
            <a:srgbClr val="9DAED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i-FI" sz="1400" dirty="0">
                <a:solidFill>
                  <a:schemeClr val="tx1"/>
                </a:solidFill>
              </a:rPr>
              <a:t>Jatkoseuranta 2020 lopussa/ 2021 alussa</a:t>
            </a: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0B13C3C0-6354-43CF-BD7B-1583FD2AE352}"/>
              </a:ext>
            </a:extLst>
          </p:cNvPr>
          <p:cNvSpPr/>
          <p:nvPr/>
        </p:nvSpPr>
        <p:spPr>
          <a:xfrm>
            <a:off x="9303025" y="2325387"/>
            <a:ext cx="2259445" cy="1120798"/>
          </a:xfrm>
          <a:prstGeom prst="roundRect">
            <a:avLst>
              <a:gd name="adj" fmla="val 103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Toimenpidetahojen </a:t>
            </a:r>
            <a:r>
              <a:rPr lang="fi-FI" sz="1100" dirty="0" err="1">
                <a:solidFill>
                  <a:schemeClr val="tx1"/>
                </a:solidFill>
              </a:rPr>
              <a:t>kontaktointi</a:t>
            </a:r>
            <a:endParaRPr lang="fi-FI" sz="11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Kysely toimijoille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Tarvittaessa arvioidaan vielä toteutumista </a:t>
            </a:r>
          </a:p>
        </p:txBody>
      </p:sp>
      <p:sp>
        <p:nvSpPr>
          <p:cNvPr id="9" name="Nuoli: Oikea 8">
            <a:extLst>
              <a:ext uri="{FF2B5EF4-FFF2-40B4-BE49-F238E27FC236}">
                <a16:creationId xmlns:a16="http://schemas.microsoft.com/office/drawing/2014/main" id="{AC2DCB06-FDD1-4E11-B0A1-2834B644C5FD}"/>
              </a:ext>
            </a:extLst>
          </p:cNvPr>
          <p:cNvSpPr/>
          <p:nvPr/>
        </p:nvSpPr>
        <p:spPr>
          <a:xfrm>
            <a:off x="8497455" y="1900515"/>
            <a:ext cx="348493" cy="424872"/>
          </a:xfrm>
          <a:prstGeom prst="rightArrow">
            <a:avLst>
              <a:gd name="adj1" fmla="val 50000"/>
              <a:gd name="adj2" fmla="val 42857"/>
            </a:avLst>
          </a:prstGeom>
          <a:solidFill>
            <a:srgbClr val="D1D8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010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7EF210D-6B18-4FC8-ABC1-9C36E7A1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fi-FI" sz="3700" dirty="0">
                <a:solidFill>
                  <a:schemeClr val="accent1"/>
                </a:solidFill>
              </a:rPr>
              <a:t>Pirkanmaan siltasopimuksen seurannan toteutus: käynnistysvaihe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1D75936-FDE1-4BC9-AC90-0B66040D0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fi-FI" sz="2400" dirty="0"/>
              <a:t>Seurantaa alettiin suunnitella vasta 2019 aikana </a:t>
            </a:r>
          </a:p>
          <a:p>
            <a:r>
              <a:rPr lang="fi-FI" sz="2400" dirty="0"/>
              <a:t>Kevyt toteutus ”etenee, odottaa, ei etene” asteikolla toimenpiteittäin 2019 aikana </a:t>
            </a:r>
          </a:p>
          <a:p>
            <a:r>
              <a:rPr lang="fi-FI" sz="2400" dirty="0"/>
              <a:t>Mittaristosuunnitelma keskittyen positiivisen rakennemuutoksen mittaamiseen, työvoiman saantiin, osaajien houkutteluun jne. </a:t>
            </a:r>
          </a:p>
          <a:p>
            <a:r>
              <a:rPr lang="fi-FI" sz="2400" dirty="0"/>
              <a:t>2020 keväällä käynnistettiin selkeämpi toimenpideseurannan suunnittelu </a:t>
            </a:r>
          </a:p>
          <a:p>
            <a:pPr lvl="1"/>
            <a:r>
              <a:rPr lang="fi-FI" sz="2000" dirty="0"/>
              <a:t>Suunniteltiin käytettävä mittaristo ja tietolähteet</a:t>
            </a:r>
          </a:p>
          <a:p>
            <a:pPr lvl="1"/>
            <a:r>
              <a:rPr lang="fi-FI" sz="2000" dirty="0"/>
              <a:t>Kerättiin toimenpiteistä vastaavien yhteystiedot </a:t>
            </a:r>
          </a:p>
          <a:p>
            <a:pPr lvl="1"/>
            <a:r>
              <a:rPr lang="fi-FI" sz="2000" dirty="0"/>
              <a:t>Kerättiin tarkempi kuvaus toimenpiteiden toteutuksesta ja tavoitteista -&gt; kokonaiskuvan luominen</a:t>
            </a:r>
          </a:p>
        </p:txBody>
      </p:sp>
    </p:spTree>
    <p:extLst>
      <p:ext uri="{BB962C8B-B14F-4D97-AF65-F5344CB8AC3E}">
        <p14:creationId xmlns:p14="http://schemas.microsoft.com/office/powerpoint/2010/main" val="144627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0B96D28-8511-4A77-A826-8B4C8D520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fi-FI" sz="3700">
                <a:solidFill>
                  <a:schemeClr val="accent1"/>
                </a:solidFill>
              </a:rPr>
              <a:t>Pirkanmaan siltasopimuksen seuranta: väliseurannat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792344-6096-4ADF-BA5A-4483D13F7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fi-FI" sz="2400" dirty="0"/>
              <a:t>Toteutettiin kyselykierros toimijoille ja vastuutahoille -&gt; kuvattiin toimenpiteet ja eteneminen tarkemmin (kevät 2020)</a:t>
            </a:r>
          </a:p>
          <a:p>
            <a:r>
              <a:rPr lang="fi-FI" sz="2400" dirty="0"/>
              <a:t>Kerättiin oleellisista tietolähteistä positiivista rakennemuutosta mittaavia indikaattoreita ja koostettiin kokonaiskatsaus muutoksiin</a:t>
            </a:r>
          </a:p>
          <a:p>
            <a:r>
              <a:rPr lang="fi-FI" sz="2400" dirty="0"/>
              <a:t>Laadittiin kysymyspatteristo toimenpiteiden sisältöjen seurantaan seuraavassa väliseurannassa</a:t>
            </a:r>
          </a:p>
        </p:txBody>
      </p:sp>
    </p:spTree>
    <p:extLst>
      <p:ext uri="{BB962C8B-B14F-4D97-AF65-F5344CB8AC3E}">
        <p14:creationId xmlns:p14="http://schemas.microsoft.com/office/powerpoint/2010/main" val="98194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F44DC50-642A-4B20-AE83-3C4BC82EC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fi-FI" sz="3700">
                <a:solidFill>
                  <a:schemeClr val="accent1"/>
                </a:solidFill>
              </a:rPr>
              <a:t>Pirkanmaan siltasopimuksen seuranta: loppuraportointi ja arviointi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8E01708-C359-4962-AEF7-62CDEFC77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fi-FI" sz="2400" dirty="0"/>
              <a:t>Viimeinen seurantakierros toteutetaan loppuvuodesta 2020 tai alkuvuodesta 2021 valmiilla kysymyspatteristolla </a:t>
            </a:r>
          </a:p>
          <a:p>
            <a:r>
              <a:rPr lang="fi-FI" sz="2400" dirty="0"/>
              <a:t>Päivitetään tilastomittareissa tapahtuneet muutokset seurantakierroksen yhteydessä</a:t>
            </a:r>
          </a:p>
          <a:p>
            <a:r>
              <a:rPr lang="fi-FI" sz="2400" dirty="0"/>
              <a:t>Arvioidaan siltasopimuksen kokonaisvaikuttavuutta sekä Pirkanmaan näkökulmasta että yleisellä tasolla</a:t>
            </a:r>
          </a:p>
          <a:p>
            <a:pPr lvl="1"/>
            <a:r>
              <a:rPr lang="fi-FI" sz="2000" dirty="0"/>
              <a:t>Plussat ja miinukset, tavoitteisiin pääsy </a:t>
            </a:r>
          </a:p>
          <a:p>
            <a:pPr lvl="1"/>
            <a:r>
              <a:rPr lang="fi-FI" sz="2000" dirty="0"/>
              <a:t>Kehitysajatukset ja –tarpeet </a:t>
            </a:r>
          </a:p>
          <a:p>
            <a:pPr lvl="1"/>
            <a:r>
              <a:rPr lang="fi-FI" sz="2000" dirty="0"/>
              <a:t>Jatkokatsaus toimenpiteisiin (mikä jatkuu, mikä loppuu, miten jatkuu?) ja suunnittelu sen pohjalta</a:t>
            </a:r>
          </a:p>
          <a:p>
            <a:pPr lvl="2"/>
            <a:r>
              <a:rPr lang="fi-FI" sz="1600" dirty="0"/>
              <a:t>Onko menty oikeaan suuntaan? Mihin suuntaan halutaan seuraavaksi? </a:t>
            </a:r>
          </a:p>
        </p:txBody>
      </p:sp>
    </p:spTree>
    <p:extLst>
      <p:ext uri="{BB962C8B-B14F-4D97-AF65-F5344CB8AC3E}">
        <p14:creationId xmlns:p14="http://schemas.microsoft.com/office/powerpoint/2010/main" val="134629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F44DC50-642A-4B20-AE83-3C4BC82EC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fi-FI" sz="3700" dirty="0">
                <a:solidFill>
                  <a:schemeClr val="accent1"/>
                </a:solidFill>
              </a:rPr>
              <a:t>Seurannan vaihemalli ja haasteiden ratkaisuja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8E01708-C359-4962-AEF7-62CDEFC77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fi-FI" sz="2400" dirty="0"/>
              <a:t>Siltasopimukselle toteutetun seurannan ja vaikuttavuusarvioinnin perusteella laadittiin seurantaan käytännön vaihemalli </a:t>
            </a:r>
          </a:p>
          <a:p>
            <a:r>
              <a:rPr lang="fi-FI" sz="2400" dirty="0"/>
              <a:t>Malli perustuu siltasopimuksen seurantaan, mutta siitä on tehty ns. ”</a:t>
            </a:r>
            <a:r>
              <a:rPr lang="fi-FI" sz="2400" dirty="0" err="1"/>
              <a:t>ideaalimpi</a:t>
            </a:r>
            <a:r>
              <a:rPr lang="fi-FI" sz="2400" dirty="0"/>
              <a:t>” versio, jossa seuranta suunnitellaan alusta asti systemaattisemmin</a:t>
            </a:r>
          </a:p>
          <a:p>
            <a:pPr lvl="1"/>
            <a:r>
              <a:rPr lang="fi-FI" sz="2000" dirty="0"/>
              <a:t>Mukana on kaksi versiota: kevyt ja perusteellinen</a:t>
            </a:r>
          </a:p>
          <a:p>
            <a:r>
              <a:rPr lang="fi-FI" sz="2400" dirty="0"/>
              <a:t>Lisäksi erilaisia ongelmakohtia tunnistettiin läpi prosessin ja niihin pohdittiin ratkaisuja</a:t>
            </a:r>
          </a:p>
          <a:p>
            <a:r>
              <a:rPr lang="fi-FI" sz="2400" dirty="0"/>
              <a:t>Sekä mallit että haasteet ja mahdolliset ratkaisut löytyvät seuraavilta kalvoilta</a:t>
            </a:r>
          </a:p>
        </p:txBody>
      </p:sp>
    </p:spTree>
    <p:extLst>
      <p:ext uri="{BB962C8B-B14F-4D97-AF65-F5344CB8AC3E}">
        <p14:creationId xmlns:p14="http://schemas.microsoft.com/office/powerpoint/2010/main" val="72256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2570C86-DBEB-402A-AB75-387524C2D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fi-FI" sz="4100" dirty="0">
                <a:solidFill>
                  <a:schemeClr val="accent1"/>
                </a:solidFill>
              </a:rPr>
              <a:t>Toimintamalli seurantaan: sopimuksen käynnistäminen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isällön paikkamerkki 9">
            <a:extLst>
              <a:ext uri="{FF2B5EF4-FFF2-40B4-BE49-F238E27FC236}">
                <a16:creationId xmlns:a16="http://schemas.microsoft.com/office/drawing/2014/main" id="{6DAD5E30-C7EE-425A-BEB0-DF173BE8D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fi-FI" sz="2400" dirty="0"/>
              <a:t>Ennen seurannan suunnittelua: </a:t>
            </a:r>
          </a:p>
          <a:p>
            <a:pPr lvl="1"/>
            <a:r>
              <a:rPr lang="fi-FI" sz="2000" dirty="0"/>
              <a:t>Toimenpiteet valittu</a:t>
            </a:r>
          </a:p>
          <a:p>
            <a:r>
              <a:rPr lang="fi-FI" sz="2400" dirty="0"/>
              <a:t>Toimenpiteiden dokumentointi</a:t>
            </a:r>
          </a:p>
          <a:p>
            <a:pPr lvl="1"/>
            <a:r>
              <a:rPr lang="fi-FI" sz="2000" dirty="0"/>
              <a:t>Määritellään toimenpiteen tavoitteet </a:t>
            </a:r>
          </a:p>
          <a:p>
            <a:pPr lvl="1"/>
            <a:r>
              <a:rPr lang="fi-FI" sz="2000" dirty="0"/>
              <a:t>Listataan vastuutahot ja yhteystiedot, sovitaan seurannan kontaktihenkilöistä</a:t>
            </a:r>
          </a:p>
          <a:p>
            <a:pPr lvl="1"/>
            <a:r>
              <a:rPr lang="fi-FI" sz="2000" dirty="0"/>
              <a:t>Listataan käynnistyvät tai suunnitteilla olevat toimenpiteen sisällöt (esim. hankkeet, sisäiset kehitysprojektit ja niiden vaihe)</a:t>
            </a:r>
          </a:p>
          <a:p>
            <a:r>
              <a:rPr lang="fi-FI" sz="2400" dirty="0"/>
              <a:t>Toimintamallista sopiminen</a:t>
            </a:r>
          </a:p>
          <a:p>
            <a:pPr lvl="1"/>
            <a:r>
              <a:rPr lang="fi-FI" sz="2000" dirty="0"/>
              <a:t>Seurannan tiheys/aikataulutus</a:t>
            </a:r>
          </a:p>
          <a:p>
            <a:pPr lvl="1"/>
            <a:r>
              <a:rPr lang="fi-FI" sz="2000" dirty="0"/>
              <a:t>Seurannan toteuttajataho ja vastuuhenkilö</a:t>
            </a:r>
          </a:p>
          <a:p>
            <a:pPr lvl="1"/>
            <a:r>
              <a:rPr lang="fi-FI" sz="2000" dirty="0"/>
              <a:t>Seurannan toteuttamistapa (tapaamiset, kysely, </a:t>
            </a:r>
            <a:r>
              <a:rPr lang="fi-FI" sz="2000" dirty="0" err="1"/>
              <a:t>puhelinkontaktointi</a:t>
            </a:r>
            <a:r>
              <a:rPr lang="fi-FI" sz="2000" dirty="0"/>
              <a:t>, </a:t>
            </a:r>
            <a:r>
              <a:rPr lang="fi-FI" sz="2000" dirty="0" err="1"/>
              <a:t>sähköpostikontaktointi</a:t>
            </a:r>
            <a:r>
              <a:rPr lang="fi-FI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531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0D5D127-99A3-42DB-9097-3E6FC205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fi-FI">
                <a:solidFill>
                  <a:schemeClr val="accent1"/>
                </a:solidFill>
              </a:rPr>
              <a:t>Toimintamalli seurantaan: väliseurannat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7A4E4FF-B63F-4763-8006-2867A145E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fi-FI" sz="2400" dirty="0"/>
              <a:t>Ennen väliseurantoja: </a:t>
            </a:r>
          </a:p>
          <a:p>
            <a:pPr lvl="1"/>
            <a:r>
              <a:rPr lang="fi-FI" sz="2000" dirty="0"/>
              <a:t>Seurannan käytännöistä sopiminen </a:t>
            </a:r>
          </a:p>
          <a:p>
            <a:r>
              <a:rPr lang="fi-FI" sz="2400" dirty="0"/>
              <a:t>Toimenpiteiden etenemisen seuranta</a:t>
            </a:r>
          </a:p>
          <a:p>
            <a:pPr lvl="1"/>
            <a:r>
              <a:rPr lang="fi-FI" sz="2000" dirty="0"/>
              <a:t>Liikennevaloilla etenemisseuranta</a:t>
            </a:r>
          </a:p>
          <a:p>
            <a:pPr lvl="1"/>
            <a:r>
              <a:rPr lang="fi-FI" sz="2000" dirty="0"/>
              <a:t>Sovitut raportit sisältötasolla</a:t>
            </a:r>
          </a:p>
          <a:p>
            <a:pPr lvl="1"/>
            <a:r>
              <a:rPr lang="fi-FI" sz="2000" dirty="0"/>
              <a:t>Ulkoisten mittareiden seuranta ja päivitys</a:t>
            </a:r>
          </a:p>
          <a:p>
            <a:pPr lvl="1"/>
            <a:r>
              <a:rPr lang="fi-FI" sz="2000" dirty="0"/>
              <a:t>Seurantojen raportointi toimenpidetoteuttajille ja virallisille seurantatahoille (esim. sihteeristö, työryhmä, </a:t>
            </a:r>
            <a:r>
              <a:rPr lang="fi-FI" sz="2000" dirty="0" err="1"/>
              <a:t>jory</a:t>
            </a:r>
            <a:r>
              <a:rPr lang="fi-FI" sz="2000" dirty="0"/>
              <a:t>, </a:t>
            </a:r>
            <a:r>
              <a:rPr lang="fi-FI" sz="2000" dirty="0" err="1"/>
              <a:t>ohry</a:t>
            </a:r>
            <a:r>
              <a:rPr lang="fi-FI" sz="2000" dirty="0"/>
              <a:t>)</a:t>
            </a:r>
          </a:p>
          <a:p>
            <a:pPr lvl="1"/>
            <a:r>
              <a:rPr lang="fi-FI" sz="2000" dirty="0"/>
              <a:t>Seurantojen arkistointi</a:t>
            </a:r>
          </a:p>
        </p:txBody>
      </p:sp>
    </p:spTree>
    <p:extLst>
      <p:ext uri="{BB962C8B-B14F-4D97-AF65-F5344CB8AC3E}">
        <p14:creationId xmlns:p14="http://schemas.microsoft.com/office/powerpoint/2010/main" val="4181113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63ED1D9D2E9340A013C847DDE69177" ma:contentTypeVersion="8" ma:contentTypeDescription="Create a new document." ma:contentTypeScope="" ma:versionID="2fe7274ebd64a36f6a8dcdf0fcdd8073">
  <xsd:schema xmlns:xsd="http://www.w3.org/2001/XMLSchema" xmlns:xs="http://www.w3.org/2001/XMLSchema" xmlns:p="http://schemas.microsoft.com/office/2006/metadata/properties" xmlns:ns3="257b99d5-202a-41f8-8a09-0ac4bbff761f" targetNamespace="http://schemas.microsoft.com/office/2006/metadata/properties" ma:root="true" ma:fieldsID="9899092d9ad22439314323e30464ed4a" ns3:_="">
    <xsd:import namespace="257b99d5-202a-41f8-8a09-0ac4bbff761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b99d5-202a-41f8-8a09-0ac4bbff76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36EDE4-AB77-471D-8BA9-E1395D60170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57b99d5-202a-41f8-8a09-0ac4bbff761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B66FAAC-8151-4CD1-B7E4-A3C2956507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b99d5-202a-41f8-8a09-0ac4bbff76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C82652-72D7-43DF-BCA1-96A24DAB01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4340</TotalTime>
  <Words>1000</Words>
  <Application>Microsoft Office PowerPoint</Application>
  <PresentationFormat>Laajakuva</PresentationFormat>
  <Paragraphs>134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Office-teema</vt:lpstr>
      <vt:lpstr>Siltasopimus</vt:lpstr>
      <vt:lpstr>Tiedolla johtaminen siltasopimuksessa </vt:lpstr>
      <vt:lpstr>Sopimuksen seurannan aikajana </vt:lpstr>
      <vt:lpstr>Pirkanmaan siltasopimuksen seurannan toteutus: käynnistysvaihe </vt:lpstr>
      <vt:lpstr>Pirkanmaan siltasopimuksen seuranta: väliseurannat </vt:lpstr>
      <vt:lpstr>Pirkanmaan siltasopimuksen seuranta: loppuraportointi ja arviointi  </vt:lpstr>
      <vt:lpstr>Seurannan vaihemalli ja haasteiden ratkaisuja</vt:lpstr>
      <vt:lpstr>Toimintamalli seurantaan: sopimuksen käynnistäminen </vt:lpstr>
      <vt:lpstr>Toimintamalli seurantaan: väliseurannat</vt:lpstr>
      <vt:lpstr>Toimintamalli seurantaan: loppuraportointi ja jatkon tarkastelu</vt:lpstr>
      <vt:lpstr>Käytännön toimintamallit: kevyt ja perusteellinen</vt:lpstr>
      <vt:lpstr>Haasteita ja ratkaisuja seurannan toimintamallissa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Siltasopimus seurantamalli</dc:title>
  <dc:creator>Nykänen Leena</dc:creator>
  <cp:lastModifiedBy>Nykänen Leena</cp:lastModifiedBy>
  <cp:revision>3</cp:revision>
  <dcterms:created xsi:type="dcterms:W3CDTF">2020-05-08T11:25:10Z</dcterms:created>
  <dcterms:modified xsi:type="dcterms:W3CDTF">2020-11-24T15:14:31Z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0x0101005463ED1D9D2E9340A013C847DDE69177</vt:lpwstr>
  </property>
</Properties>
</file>